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68" r:id="rId4"/>
    <p:sldId id="270" r:id="rId5"/>
    <p:sldId id="271" r:id="rId6"/>
    <p:sldId id="272" r:id="rId7"/>
    <p:sldId id="259" r:id="rId8"/>
    <p:sldId id="269" r:id="rId9"/>
    <p:sldId id="260" r:id="rId10"/>
    <p:sldId id="261" r:id="rId11"/>
    <p:sldId id="262" r:id="rId12"/>
    <p:sldId id="265" r:id="rId13"/>
    <p:sldId id="266" r:id="rId14"/>
    <p:sldId id="267" r:id="rId15"/>
    <p:sldId id="263" r:id="rId16"/>
    <p:sldId id="264"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2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b246644\Documents\World%20Bank\SASSD\SASDI\Energy%20Water%20Nexus\Ganges%20Flow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b246644\Documents\World%20Bank\SASSD\SASDI\Energy%20Water%20Nexus\Ganges%20Flow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1400554097404488E-2"/>
          <c:w val="0.82700874890638665"/>
          <c:h val="0.8326195683872849"/>
        </c:manualLayout>
      </c:layout>
      <c:lineChart>
        <c:grouping val="standard"/>
        <c:varyColors val="0"/>
        <c:ser>
          <c:idx val="0"/>
          <c:order val="0"/>
          <c:marker>
            <c:symbol val="none"/>
          </c:marker>
          <c:cat>
            <c:strRef>
              <c:f>Sheet1!$B$4:$B$15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Sheet1!$C$4:$C$15</c:f>
              <c:numCache>
                <c:formatCode>General</c:formatCode>
                <c:ptCount val="12"/>
                <c:pt idx="0">
                  <c:v>4.9000000000000004</c:v>
                </c:pt>
                <c:pt idx="1">
                  <c:v>2.8</c:v>
                </c:pt>
                <c:pt idx="2">
                  <c:v>3.5</c:v>
                </c:pt>
                <c:pt idx="3">
                  <c:v>5.9</c:v>
                </c:pt>
                <c:pt idx="4">
                  <c:v>8.6999999999999993</c:v>
                </c:pt>
                <c:pt idx="5">
                  <c:v>29.1</c:v>
                </c:pt>
                <c:pt idx="6">
                  <c:v>126.6</c:v>
                </c:pt>
                <c:pt idx="7">
                  <c:v>158</c:v>
                </c:pt>
                <c:pt idx="8">
                  <c:v>115.6</c:v>
                </c:pt>
                <c:pt idx="9">
                  <c:v>43.1</c:v>
                </c:pt>
                <c:pt idx="10">
                  <c:v>16.899999999999999</c:v>
                </c:pt>
                <c:pt idx="11">
                  <c:v>9.6999999999999993</c:v>
                </c:pt>
              </c:numCache>
            </c:numRef>
          </c:val>
          <c:smooth val="0"/>
        </c:ser>
        <c:ser>
          <c:idx val="1"/>
          <c:order val="1"/>
          <c:marker>
            <c:symbol val="none"/>
          </c:marker>
          <c:cat>
            <c:strRef>
              <c:f>Sheet1!$B$4:$B$15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Sheet1!$D$4:$D$15</c:f>
              <c:numCache>
                <c:formatCode>General</c:formatCode>
                <c:ptCount val="12"/>
                <c:pt idx="0">
                  <c:v>0.1</c:v>
                </c:pt>
                <c:pt idx="1">
                  <c:v>0</c:v>
                </c:pt>
                <c:pt idx="2">
                  <c:v>0.1</c:v>
                </c:pt>
                <c:pt idx="3">
                  <c:v>1.3</c:v>
                </c:pt>
                <c:pt idx="4">
                  <c:v>3</c:v>
                </c:pt>
                <c:pt idx="5">
                  <c:v>14.3</c:v>
                </c:pt>
                <c:pt idx="6">
                  <c:v>70.5</c:v>
                </c:pt>
                <c:pt idx="7">
                  <c:v>80.5</c:v>
                </c:pt>
                <c:pt idx="8">
                  <c:v>50.8</c:v>
                </c:pt>
                <c:pt idx="9">
                  <c:v>8</c:v>
                </c:pt>
                <c:pt idx="10">
                  <c:v>0.6</c:v>
                </c:pt>
                <c:pt idx="11">
                  <c:v>0.5</c:v>
                </c:pt>
              </c:numCache>
            </c:numRef>
          </c:val>
          <c:smooth val="0"/>
        </c:ser>
        <c:dLbls>
          <c:showLegendKey val="0"/>
          <c:showVal val="0"/>
          <c:showCatName val="0"/>
          <c:showSerName val="0"/>
          <c:showPercent val="0"/>
          <c:showBubbleSize val="0"/>
        </c:dLbls>
        <c:marker val="1"/>
        <c:smooth val="0"/>
        <c:axId val="242977792"/>
        <c:axId val="259736704"/>
      </c:lineChart>
      <c:lineChart>
        <c:grouping val="standard"/>
        <c:varyColors val="0"/>
        <c:ser>
          <c:idx val="2"/>
          <c:order val="2"/>
          <c:marker>
            <c:symbol val="none"/>
          </c:marker>
          <c:cat>
            <c:strRef>
              <c:f>Sheet1!$B$4:$B$15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Sheet1!$E$4:$E$15</c:f>
              <c:numCache>
                <c:formatCode>0</c:formatCode>
                <c:ptCount val="12"/>
                <c:pt idx="0">
                  <c:v>97.959183673469383</c:v>
                </c:pt>
                <c:pt idx="1">
                  <c:v>100</c:v>
                </c:pt>
                <c:pt idx="2">
                  <c:v>97.142857142857139</c:v>
                </c:pt>
                <c:pt idx="3">
                  <c:v>77.966101694915253</c:v>
                </c:pt>
                <c:pt idx="4">
                  <c:v>65.517241379310349</c:v>
                </c:pt>
                <c:pt idx="5">
                  <c:v>50.859106529209626</c:v>
                </c:pt>
                <c:pt idx="6">
                  <c:v>44.312796208530806</c:v>
                </c:pt>
                <c:pt idx="7">
                  <c:v>49.050632911392398</c:v>
                </c:pt>
                <c:pt idx="8">
                  <c:v>56.055363321799305</c:v>
                </c:pt>
                <c:pt idx="9">
                  <c:v>81.438515081206504</c:v>
                </c:pt>
                <c:pt idx="10">
                  <c:v>96.449704142011839</c:v>
                </c:pt>
                <c:pt idx="11">
                  <c:v>94.845360824742272</c:v>
                </c:pt>
              </c:numCache>
            </c:numRef>
          </c:val>
          <c:smooth val="0"/>
        </c:ser>
        <c:dLbls>
          <c:showLegendKey val="0"/>
          <c:showVal val="0"/>
          <c:showCatName val="0"/>
          <c:showSerName val="0"/>
          <c:showPercent val="0"/>
          <c:showBubbleSize val="0"/>
        </c:dLbls>
        <c:marker val="1"/>
        <c:smooth val="0"/>
        <c:axId val="262021120"/>
        <c:axId val="261943680"/>
      </c:lineChart>
      <c:catAx>
        <c:axId val="242977792"/>
        <c:scaling>
          <c:orientation val="minMax"/>
        </c:scaling>
        <c:delete val="0"/>
        <c:axPos val="b"/>
        <c:majorTickMark val="out"/>
        <c:minorTickMark val="none"/>
        <c:tickLblPos val="nextTo"/>
        <c:crossAx val="259736704"/>
        <c:crosses val="autoZero"/>
        <c:auto val="1"/>
        <c:lblAlgn val="ctr"/>
        <c:lblOffset val="100"/>
        <c:noMultiLvlLbl val="0"/>
      </c:catAx>
      <c:valAx>
        <c:axId val="259736704"/>
        <c:scaling>
          <c:orientation val="minMax"/>
          <c:max val="200"/>
        </c:scaling>
        <c:delete val="0"/>
        <c:axPos val="l"/>
        <c:majorGridlines/>
        <c:numFmt formatCode="General" sourceLinked="1"/>
        <c:majorTickMark val="out"/>
        <c:minorTickMark val="none"/>
        <c:tickLblPos val="nextTo"/>
        <c:crossAx val="242977792"/>
        <c:crosses val="autoZero"/>
        <c:crossBetween val="between"/>
      </c:valAx>
      <c:valAx>
        <c:axId val="261943680"/>
        <c:scaling>
          <c:orientation val="minMax"/>
          <c:max val="100"/>
        </c:scaling>
        <c:delete val="0"/>
        <c:axPos val="r"/>
        <c:numFmt formatCode="0" sourceLinked="1"/>
        <c:majorTickMark val="out"/>
        <c:minorTickMark val="none"/>
        <c:tickLblPos val="nextTo"/>
        <c:crossAx val="262021120"/>
        <c:crosses val="max"/>
        <c:crossBetween val="between"/>
      </c:valAx>
      <c:catAx>
        <c:axId val="262021120"/>
        <c:scaling>
          <c:orientation val="minMax"/>
        </c:scaling>
        <c:delete val="1"/>
        <c:axPos val="b"/>
        <c:majorTickMark val="out"/>
        <c:minorTickMark val="none"/>
        <c:tickLblPos val="nextTo"/>
        <c:crossAx val="261943680"/>
        <c:crosses val="autoZero"/>
        <c:auto val="1"/>
        <c:lblAlgn val="ctr"/>
        <c:lblOffset val="100"/>
        <c:noMultiLvlLbl val="0"/>
      </c:catAx>
    </c:plotArea>
    <c:legend>
      <c:legendPos val="r"/>
      <c:layout>
        <c:manualLayout>
          <c:xMode val="edge"/>
          <c:yMode val="edge"/>
          <c:x val="0.12693000874890636"/>
          <c:y val="0.42534995625546806"/>
          <c:w val="0.16473665791776029"/>
          <c:h val="0.22337379702537183"/>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1400554097404488E-2"/>
          <c:w val="0.8762150981127359"/>
          <c:h val="0.8326195683872849"/>
        </c:manualLayout>
      </c:layout>
      <c:lineChart>
        <c:grouping val="standard"/>
        <c:varyColors val="0"/>
        <c:ser>
          <c:idx val="0"/>
          <c:order val="0"/>
          <c:tx>
            <c:strRef>
              <c:f>Sheet1!$J$4:$J$15</c:f>
              <c:strCache>
                <c:ptCount val="1"/>
                <c:pt idx="0">
                  <c:v>2.0 0.0 2.9 22.0 34.5 49.1 55.7 50.9 43.9 18.6 3.6 5.2</c:v>
                </c:pt>
              </c:strCache>
            </c:strRef>
          </c:tx>
          <c:marker>
            <c:symbol val="none"/>
          </c:marker>
          <c:cat>
            <c:strRef>
              <c:f>Sheet1!$B$4:$B$15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Lit>
              <c:formatCode>General</c:formatCode>
              <c:ptCount val="1"/>
              <c:pt idx="0">
                <c:v>1</c:v>
              </c:pt>
            </c:numLit>
          </c:val>
          <c:smooth val="0"/>
        </c:ser>
        <c:ser>
          <c:idx val="1"/>
          <c:order val="1"/>
          <c:tx>
            <c:strRef>
              <c:f>Sheet1!$B$4:$B$15</c:f>
              <c:strCache>
                <c:ptCount val="1"/>
                <c:pt idx="0">
                  <c:v>Jan Feb Mar Apr May Jun Jul Aug Sep Oct Nov Dec</c:v>
                </c:pt>
              </c:strCache>
            </c:strRef>
          </c:tx>
          <c:marker>
            <c:symbol val="none"/>
          </c:marker>
          <c:cat>
            <c:strRef>
              <c:f>Sheet1!$B$4:$B$15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Sheet1!$J$4:$J$15</c:f>
              <c:numCache>
                <c:formatCode>0.0</c:formatCode>
                <c:ptCount val="12"/>
                <c:pt idx="0">
                  <c:v>2.0408163265306123</c:v>
                </c:pt>
                <c:pt idx="1">
                  <c:v>0</c:v>
                </c:pt>
                <c:pt idx="2">
                  <c:v>2.8571428571428572</c:v>
                </c:pt>
                <c:pt idx="3">
                  <c:v>22.033898305084744</c:v>
                </c:pt>
                <c:pt idx="4">
                  <c:v>34.482758620689658</c:v>
                </c:pt>
                <c:pt idx="5">
                  <c:v>49.140893470790374</c:v>
                </c:pt>
                <c:pt idx="6">
                  <c:v>55.687203791469194</c:v>
                </c:pt>
                <c:pt idx="7">
                  <c:v>50.949367088607602</c:v>
                </c:pt>
                <c:pt idx="8">
                  <c:v>43.944636678200695</c:v>
                </c:pt>
                <c:pt idx="9">
                  <c:v>18.561484918793504</c:v>
                </c:pt>
                <c:pt idx="10">
                  <c:v>3.5502958579881656</c:v>
                </c:pt>
                <c:pt idx="11">
                  <c:v>5.1546391752577323</c:v>
                </c:pt>
              </c:numCache>
            </c:numRef>
          </c:val>
          <c:smooth val="0"/>
        </c:ser>
        <c:dLbls>
          <c:showLegendKey val="0"/>
          <c:showVal val="0"/>
          <c:showCatName val="0"/>
          <c:showSerName val="0"/>
          <c:showPercent val="0"/>
          <c:showBubbleSize val="0"/>
        </c:dLbls>
        <c:marker val="1"/>
        <c:smooth val="0"/>
        <c:axId val="217101056"/>
        <c:axId val="223121408"/>
      </c:lineChart>
      <c:catAx>
        <c:axId val="217101056"/>
        <c:scaling>
          <c:orientation val="minMax"/>
        </c:scaling>
        <c:delete val="0"/>
        <c:axPos val="b"/>
        <c:majorTickMark val="out"/>
        <c:minorTickMark val="none"/>
        <c:tickLblPos val="nextTo"/>
        <c:crossAx val="223121408"/>
        <c:crosses val="autoZero"/>
        <c:auto val="1"/>
        <c:lblAlgn val="ctr"/>
        <c:lblOffset val="100"/>
        <c:noMultiLvlLbl val="0"/>
      </c:catAx>
      <c:valAx>
        <c:axId val="223121408"/>
        <c:scaling>
          <c:orientation val="minMax"/>
          <c:max val="100"/>
        </c:scaling>
        <c:delete val="0"/>
        <c:axPos val="l"/>
        <c:majorGridlines/>
        <c:numFmt formatCode="General" sourceLinked="1"/>
        <c:majorTickMark val="out"/>
        <c:minorTickMark val="none"/>
        <c:tickLblPos val="nextTo"/>
        <c:crossAx val="217101056"/>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33E74-F4C4-4F36-845A-AB269E8AEBCE}"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en-IN"/>
        </a:p>
      </dgm:t>
    </dgm:pt>
    <dgm:pt modelId="{DD922638-5535-41EB-AE6D-FC89978ADA50}">
      <dgm:prSet custT="1"/>
      <dgm:spPr/>
      <dgm:t>
        <a:bodyPr/>
        <a:lstStyle/>
        <a:p>
          <a:pPr rtl="0"/>
          <a:r>
            <a:rPr lang="en-US" sz="1600" dirty="0" err="1" smtClean="0"/>
            <a:t>Ganga</a:t>
          </a:r>
          <a:r>
            <a:rPr lang="en-US" sz="1600" dirty="0" smtClean="0"/>
            <a:t> Water Resources</a:t>
          </a:r>
          <a:endParaRPr lang="en-IN" sz="1600" dirty="0"/>
        </a:p>
      </dgm:t>
    </dgm:pt>
    <dgm:pt modelId="{B43C919F-9C8F-4E37-AEDF-42EA9EAFEA82}" type="parTrans" cxnId="{1D6AC322-AD0F-419D-959F-8F412C199F88}">
      <dgm:prSet/>
      <dgm:spPr/>
      <dgm:t>
        <a:bodyPr/>
        <a:lstStyle/>
        <a:p>
          <a:endParaRPr lang="en-IN" sz="2800"/>
        </a:p>
      </dgm:t>
    </dgm:pt>
    <dgm:pt modelId="{CC0049D8-334B-4970-B067-75ADBA161993}" type="sibTrans" cxnId="{1D6AC322-AD0F-419D-959F-8F412C199F88}">
      <dgm:prSet/>
      <dgm:spPr/>
      <dgm:t>
        <a:bodyPr/>
        <a:lstStyle/>
        <a:p>
          <a:endParaRPr lang="en-IN" sz="2800"/>
        </a:p>
      </dgm:t>
    </dgm:pt>
    <dgm:pt modelId="{57C096D9-14A9-4DA1-971E-72B9F7C3B00B}">
      <dgm:prSet custT="1"/>
      <dgm:spPr/>
      <dgm:t>
        <a:bodyPr/>
        <a:lstStyle/>
        <a:p>
          <a:pPr rtl="0"/>
          <a:r>
            <a:rPr lang="en-US" sz="1400" dirty="0" smtClean="0"/>
            <a:t>Country</a:t>
          </a:r>
          <a:endParaRPr lang="en-IN" sz="1400" dirty="0"/>
        </a:p>
      </dgm:t>
    </dgm:pt>
    <dgm:pt modelId="{00F9FE03-D3C5-479C-A7C5-662CC26B6EC2}" type="parTrans" cxnId="{341F5FC5-B09B-44CA-A850-A5B53A473A19}">
      <dgm:prSet/>
      <dgm:spPr/>
      <dgm:t>
        <a:bodyPr/>
        <a:lstStyle/>
        <a:p>
          <a:endParaRPr lang="en-IN" sz="2800"/>
        </a:p>
      </dgm:t>
    </dgm:pt>
    <dgm:pt modelId="{3281106A-4AB6-4648-A57B-F4C6B0D132F8}" type="sibTrans" cxnId="{341F5FC5-B09B-44CA-A850-A5B53A473A19}">
      <dgm:prSet/>
      <dgm:spPr/>
      <dgm:t>
        <a:bodyPr/>
        <a:lstStyle/>
        <a:p>
          <a:endParaRPr lang="en-IN" sz="2800"/>
        </a:p>
      </dgm:t>
    </dgm:pt>
    <dgm:pt modelId="{438DE869-A496-4691-9240-4895E96DD024}">
      <dgm:prSet custT="1"/>
      <dgm:spPr/>
      <dgm:t>
        <a:bodyPr/>
        <a:lstStyle/>
        <a:p>
          <a:pPr rtl="0"/>
          <a:r>
            <a:rPr lang="en-US" sz="1200" dirty="0" smtClean="0"/>
            <a:t>Stream Flow (BCM)</a:t>
          </a:r>
          <a:endParaRPr lang="en-IN" sz="1200" dirty="0"/>
        </a:p>
      </dgm:t>
    </dgm:pt>
    <dgm:pt modelId="{229F29C5-A9FE-4D11-8ACB-E36E693DADCF}" type="parTrans" cxnId="{4EA81764-1D4C-4F85-9B96-370ADC39D58A}">
      <dgm:prSet/>
      <dgm:spPr/>
      <dgm:t>
        <a:bodyPr/>
        <a:lstStyle/>
        <a:p>
          <a:endParaRPr lang="en-IN" sz="2800"/>
        </a:p>
      </dgm:t>
    </dgm:pt>
    <dgm:pt modelId="{96DD03D9-8060-46F0-8C33-29E577B7139F}" type="sibTrans" cxnId="{4EA81764-1D4C-4F85-9B96-370ADC39D58A}">
      <dgm:prSet/>
      <dgm:spPr/>
      <dgm:t>
        <a:bodyPr/>
        <a:lstStyle/>
        <a:p>
          <a:endParaRPr lang="en-IN" sz="2800"/>
        </a:p>
      </dgm:t>
    </dgm:pt>
    <dgm:pt modelId="{520A9970-F9A0-4242-9AA3-0570115C162A}">
      <dgm:prSet custT="1"/>
      <dgm:spPr>
        <a:gradFill flip="none" rotWithShape="1">
          <a:gsLst>
            <a:gs pos="0">
              <a:srgbClr val="DDEBCF">
                <a:alpha val="52000"/>
              </a:srgbClr>
            </a:gs>
            <a:gs pos="50000">
              <a:srgbClr val="9CB86E"/>
            </a:gs>
            <a:gs pos="100000">
              <a:srgbClr val="156B13"/>
            </a:gs>
          </a:gsLst>
          <a:lin ang="2700000" scaled="1"/>
          <a:tileRect/>
        </a:gradFill>
      </dgm:spPr>
      <dgm:t>
        <a:bodyPr/>
        <a:lstStyle/>
        <a:p>
          <a:pPr rtl="0"/>
          <a:r>
            <a:rPr lang="en-US" sz="1100" dirty="0" smtClean="0"/>
            <a:t>Scenario A</a:t>
          </a:r>
          <a:endParaRPr lang="en-IN" sz="1100" dirty="0"/>
        </a:p>
      </dgm:t>
    </dgm:pt>
    <dgm:pt modelId="{214EBD60-747A-4951-8D83-703547ACDE09}" type="parTrans" cxnId="{580F5362-1FFA-436D-9F02-29CE1D30304B}">
      <dgm:prSet/>
      <dgm:spPr/>
      <dgm:t>
        <a:bodyPr/>
        <a:lstStyle/>
        <a:p>
          <a:endParaRPr lang="en-IN" sz="2800"/>
        </a:p>
      </dgm:t>
    </dgm:pt>
    <dgm:pt modelId="{349DF6AB-BAEC-4B29-9FA8-A0F3278C6845}" type="sibTrans" cxnId="{580F5362-1FFA-436D-9F02-29CE1D30304B}">
      <dgm:prSet/>
      <dgm:spPr/>
      <dgm:t>
        <a:bodyPr/>
        <a:lstStyle/>
        <a:p>
          <a:endParaRPr lang="en-IN" sz="2800"/>
        </a:p>
      </dgm:t>
    </dgm:pt>
    <dgm:pt modelId="{E2315946-EE7F-4BB8-A91E-87F9BFA2360E}">
      <dgm:prSet custT="1"/>
      <dgm:spPr>
        <a:gradFill rotWithShape="0">
          <a:gsLst>
            <a:gs pos="0">
              <a:srgbClr val="FFEFD1"/>
            </a:gs>
            <a:gs pos="64999">
              <a:srgbClr val="F0EBD5"/>
            </a:gs>
            <a:gs pos="100000">
              <a:srgbClr val="D1C39F"/>
            </a:gs>
          </a:gsLst>
          <a:lin ang="16200000" scaled="0"/>
        </a:gradFill>
      </dgm:spPr>
      <dgm:t>
        <a:bodyPr/>
        <a:lstStyle/>
        <a:p>
          <a:pPr rtl="0"/>
          <a:r>
            <a:rPr lang="en-US" sz="1050" dirty="0" smtClean="0"/>
            <a:t>Annual</a:t>
          </a:r>
          <a:endParaRPr lang="en-IN" sz="1050" dirty="0"/>
        </a:p>
      </dgm:t>
    </dgm:pt>
    <dgm:pt modelId="{477B3E86-BB41-42B2-BCEF-5E01D419A2FD}" type="parTrans" cxnId="{F440BBE3-FAFB-4641-80AD-2A3A7A77A88C}">
      <dgm:prSet/>
      <dgm:spPr/>
      <dgm:t>
        <a:bodyPr/>
        <a:lstStyle/>
        <a:p>
          <a:endParaRPr lang="en-IN" sz="2800"/>
        </a:p>
      </dgm:t>
    </dgm:pt>
    <dgm:pt modelId="{336CC179-64C5-4A08-89AA-AA02A46EBB74}" type="sibTrans" cxnId="{F440BBE3-FAFB-4641-80AD-2A3A7A77A88C}">
      <dgm:prSet/>
      <dgm:spPr/>
      <dgm:t>
        <a:bodyPr/>
        <a:lstStyle/>
        <a:p>
          <a:endParaRPr lang="en-IN" sz="2800"/>
        </a:p>
      </dgm:t>
    </dgm:pt>
    <dgm:pt modelId="{CDAD15BB-5878-4D67-8A94-4C3DE5D0BAA0}">
      <dgm:prSet custT="1"/>
      <dgm:spPr/>
      <dgm:t>
        <a:bodyPr/>
        <a:lstStyle/>
        <a:p>
          <a:pPr rtl="0"/>
          <a:r>
            <a:rPr lang="en-US" sz="1000" dirty="0" smtClean="0"/>
            <a:t>Tables</a:t>
          </a:r>
          <a:endParaRPr lang="en-IN" sz="1000" dirty="0"/>
        </a:p>
      </dgm:t>
    </dgm:pt>
    <dgm:pt modelId="{9AACA8B8-3333-4B86-A745-0A9C75237A91}" type="parTrans" cxnId="{67CFCC16-6F2A-482D-BB86-461FBA2175C3}">
      <dgm:prSet/>
      <dgm:spPr/>
      <dgm:t>
        <a:bodyPr/>
        <a:lstStyle/>
        <a:p>
          <a:endParaRPr lang="en-IN" sz="2800"/>
        </a:p>
      </dgm:t>
    </dgm:pt>
    <dgm:pt modelId="{E206CEB0-142E-403D-ADBC-89FFE8339A12}" type="sibTrans" cxnId="{67CFCC16-6F2A-482D-BB86-461FBA2175C3}">
      <dgm:prSet/>
      <dgm:spPr/>
      <dgm:t>
        <a:bodyPr/>
        <a:lstStyle/>
        <a:p>
          <a:endParaRPr lang="en-IN" sz="2800"/>
        </a:p>
      </dgm:t>
    </dgm:pt>
    <dgm:pt modelId="{57D65E15-C8BC-4FBA-B7C3-A4B98FCDF3C2}">
      <dgm:prSet custT="1"/>
      <dgm:spPr/>
      <dgm:t>
        <a:bodyPr/>
        <a:lstStyle/>
        <a:p>
          <a:pPr rtl="0"/>
          <a:r>
            <a:rPr lang="en-US" sz="1000" dirty="0" smtClean="0"/>
            <a:t>Graphs</a:t>
          </a:r>
          <a:endParaRPr lang="en-IN" sz="1000" dirty="0"/>
        </a:p>
      </dgm:t>
    </dgm:pt>
    <dgm:pt modelId="{89F02127-079E-4555-8A53-748C8E57A06B}" type="parTrans" cxnId="{8188207C-8CD2-4544-B87D-49DE575E2F7B}">
      <dgm:prSet/>
      <dgm:spPr/>
      <dgm:t>
        <a:bodyPr/>
        <a:lstStyle/>
        <a:p>
          <a:endParaRPr lang="en-IN" sz="2800"/>
        </a:p>
      </dgm:t>
    </dgm:pt>
    <dgm:pt modelId="{79AF120B-E742-44E9-A513-5869C2484B6B}" type="sibTrans" cxnId="{8188207C-8CD2-4544-B87D-49DE575E2F7B}">
      <dgm:prSet/>
      <dgm:spPr/>
      <dgm:t>
        <a:bodyPr/>
        <a:lstStyle/>
        <a:p>
          <a:endParaRPr lang="en-IN" sz="2800"/>
        </a:p>
      </dgm:t>
    </dgm:pt>
    <dgm:pt modelId="{7E7F87CD-5052-4E5B-BC52-C3930BD2CA79}">
      <dgm:prSet custT="1"/>
      <dgm:spPr/>
      <dgm:t>
        <a:bodyPr/>
        <a:lstStyle/>
        <a:p>
          <a:pPr rtl="0"/>
          <a:r>
            <a:rPr lang="en-US" sz="1000" dirty="0" smtClean="0"/>
            <a:t>Layouts</a:t>
          </a:r>
          <a:endParaRPr lang="en-US" sz="1000" dirty="0"/>
        </a:p>
      </dgm:t>
    </dgm:pt>
    <dgm:pt modelId="{791A5571-BF62-45A5-BBB8-A5311C12AE3D}" type="parTrans" cxnId="{79DC29F9-1F12-4E43-9CFB-C73BAC01A10F}">
      <dgm:prSet/>
      <dgm:spPr/>
      <dgm:t>
        <a:bodyPr/>
        <a:lstStyle/>
        <a:p>
          <a:endParaRPr lang="en-IN" sz="2800"/>
        </a:p>
      </dgm:t>
    </dgm:pt>
    <dgm:pt modelId="{6EA030A5-B5B5-45D1-A42C-6E2F57F0119B}" type="sibTrans" cxnId="{79DC29F9-1F12-4E43-9CFB-C73BAC01A10F}">
      <dgm:prSet/>
      <dgm:spPr/>
      <dgm:t>
        <a:bodyPr/>
        <a:lstStyle/>
        <a:p>
          <a:endParaRPr lang="en-IN" sz="2800"/>
        </a:p>
      </dgm:t>
    </dgm:pt>
    <dgm:pt modelId="{5D84E2BB-6D22-43B6-9D5D-479F22B3650C}">
      <dgm:prSet custT="1"/>
      <dgm:spPr>
        <a:gradFill rotWithShape="0">
          <a:gsLst>
            <a:gs pos="0">
              <a:srgbClr val="FFEFD1"/>
            </a:gs>
            <a:gs pos="64999">
              <a:srgbClr val="F0EBD5"/>
            </a:gs>
            <a:gs pos="100000">
              <a:srgbClr val="D1C39F"/>
            </a:gs>
          </a:gsLst>
          <a:lin ang="16200000" scaled="0"/>
        </a:gradFill>
      </dgm:spPr>
      <dgm:t>
        <a:bodyPr/>
        <a:lstStyle/>
        <a:p>
          <a:pPr rtl="0"/>
          <a:r>
            <a:rPr lang="en-US" sz="1050" dirty="0" smtClean="0"/>
            <a:t>Monthly</a:t>
          </a:r>
          <a:endParaRPr lang="en-IN" sz="1050" dirty="0"/>
        </a:p>
      </dgm:t>
    </dgm:pt>
    <dgm:pt modelId="{FD0BC414-ADC2-4B0A-9324-7F9BA5348F0A}" type="parTrans" cxnId="{5C712757-A747-4E1B-967E-491F19E01E34}">
      <dgm:prSet/>
      <dgm:spPr/>
      <dgm:t>
        <a:bodyPr/>
        <a:lstStyle/>
        <a:p>
          <a:endParaRPr lang="en-IN" sz="2800"/>
        </a:p>
      </dgm:t>
    </dgm:pt>
    <dgm:pt modelId="{63862B4E-D69B-42B8-BCE9-842F1F40BDF8}" type="sibTrans" cxnId="{5C712757-A747-4E1B-967E-491F19E01E34}">
      <dgm:prSet/>
      <dgm:spPr/>
      <dgm:t>
        <a:bodyPr/>
        <a:lstStyle/>
        <a:p>
          <a:endParaRPr lang="en-IN" sz="2800"/>
        </a:p>
      </dgm:t>
    </dgm:pt>
    <dgm:pt modelId="{245A0804-E9AB-4B20-B671-901EBE3E719C}">
      <dgm:prSet custT="1"/>
      <dgm:spPr>
        <a:gradFill flip="none" rotWithShape="1">
          <a:gsLst>
            <a:gs pos="0">
              <a:srgbClr val="DDEBCF">
                <a:alpha val="52000"/>
              </a:srgbClr>
            </a:gs>
            <a:gs pos="50000">
              <a:srgbClr val="9CB86E"/>
            </a:gs>
            <a:gs pos="100000">
              <a:srgbClr val="156B13"/>
            </a:gs>
          </a:gsLst>
          <a:lin ang="2700000" scaled="1"/>
          <a:tileRect/>
        </a:gradFill>
      </dgm:spPr>
      <dgm:t>
        <a:bodyPr/>
        <a:lstStyle/>
        <a:p>
          <a:pPr rtl="0"/>
          <a:r>
            <a:rPr lang="en-US" sz="1100" dirty="0" smtClean="0"/>
            <a:t>Scenario B</a:t>
          </a:r>
          <a:endParaRPr lang="en-IN" sz="1100" dirty="0"/>
        </a:p>
      </dgm:t>
    </dgm:pt>
    <dgm:pt modelId="{B1A93ABA-41BA-4EFF-9576-C1B7BF27BC14}" type="parTrans" cxnId="{67A325D4-0F3C-4D3F-A759-F862D9C9477F}">
      <dgm:prSet/>
      <dgm:spPr/>
      <dgm:t>
        <a:bodyPr/>
        <a:lstStyle/>
        <a:p>
          <a:endParaRPr lang="en-IN" sz="2800"/>
        </a:p>
      </dgm:t>
    </dgm:pt>
    <dgm:pt modelId="{DFD2862D-F14A-4D5F-AE56-6859D63E3E25}" type="sibTrans" cxnId="{67A325D4-0F3C-4D3F-A759-F862D9C9477F}">
      <dgm:prSet/>
      <dgm:spPr/>
      <dgm:t>
        <a:bodyPr/>
        <a:lstStyle/>
        <a:p>
          <a:endParaRPr lang="en-IN" sz="2800"/>
        </a:p>
      </dgm:t>
    </dgm:pt>
    <dgm:pt modelId="{B6BE0C00-2499-48FB-B911-D989E743DF07}">
      <dgm:prSet custT="1"/>
      <dgm:spPr/>
      <dgm:t>
        <a:bodyPr/>
        <a:lstStyle/>
        <a:p>
          <a:pPr rtl="0"/>
          <a:r>
            <a:rPr lang="en-US" sz="1200" dirty="0" smtClean="0"/>
            <a:t>Water Balance (BCM) Precipitation, Water Yield, ET</a:t>
          </a:r>
          <a:endParaRPr lang="en-IN" sz="1200" dirty="0"/>
        </a:p>
      </dgm:t>
    </dgm:pt>
    <dgm:pt modelId="{D162D220-2F6C-4BB0-8E21-1CD53945A347}" type="parTrans" cxnId="{C5B3E0F6-B679-4111-8259-94FA9CF33B0C}">
      <dgm:prSet/>
      <dgm:spPr/>
      <dgm:t>
        <a:bodyPr/>
        <a:lstStyle/>
        <a:p>
          <a:endParaRPr lang="en-IN" sz="2800"/>
        </a:p>
      </dgm:t>
    </dgm:pt>
    <dgm:pt modelId="{4C196546-72D4-420D-8CAE-245F31B0A5BC}" type="sibTrans" cxnId="{C5B3E0F6-B679-4111-8259-94FA9CF33B0C}">
      <dgm:prSet/>
      <dgm:spPr/>
      <dgm:t>
        <a:bodyPr/>
        <a:lstStyle/>
        <a:p>
          <a:endParaRPr lang="en-IN" sz="2800"/>
        </a:p>
      </dgm:t>
    </dgm:pt>
    <dgm:pt modelId="{82E4BB23-1683-474D-833E-4D1948E9D463}">
      <dgm:prSet custT="1"/>
      <dgm:spPr>
        <a:gradFill flip="none" rotWithShape="1">
          <a:gsLst>
            <a:gs pos="0">
              <a:srgbClr val="DDEBCF">
                <a:alpha val="52000"/>
              </a:srgbClr>
            </a:gs>
            <a:gs pos="50000">
              <a:srgbClr val="9CB86E"/>
            </a:gs>
            <a:gs pos="100000">
              <a:srgbClr val="156B13"/>
            </a:gs>
          </a:gsLst>
          <a:lin ang="2700000" scaled="1"/>
          <a:tileRect/>
        </a:gradFill>
      </dgm:spPr>
      <dgm:t>
        <a:bodyPr/>
        <a:lstStyle/>
        <a:p>
          <a:pPr rtl="0"/>
          <a:r>
            <a:rPr lang="en-US" sz="1100" dirty="0" smtClean="0"/>
            <a:t>Scenario A</a:t>
          </a:r>
          <a:endParaRPr lang="en-IN" sz="1100" dirty="0"/>
        </a:p>
      </dgm:t>
    </dgm:pt>
    <dgm:pt modelId="{77AF1C3D-7AD2-472C-A9CC-832F4BA3998B}" type="parTrans" cxnId="{F2689F67-AC8D-4335-ACB8-FF3741CF3098}">
      <dgm:prSet/>
      <dgm:spPr/>
      <dgm:t>
        <a:bodyPr/>
        <a:lstStyle/>
        <a:p>
          <a:endParaRPr lang="en-IN" sz="2800"/>
        </a:p>
      </dgm:t>
    </dgm:pt>
    <dgm:pt modelId="{D6F3FE92-73DA-4C9E-8C49-5C46AACE7E29}" type="sibTrans" cxnId="{F2689F67-AC8D-4335-ACB8-FF3741CF3098}">
      <dgm:prSet/>
      <dgm:spPr/>
      <dgm:t>
        <a:bodyPr/>
        <a:lstStyle/>
        <a:p>
          <a:endParaRPr lang="en-IN" sz="2800"/>
        </a:p>
      </dgm:t>
    </dgm:pt>
    <dgm:pt modelId="{9FA8D5E1-EC0F-4B1F-B45A-9D12D49FC6EC}">
      <dgm:prSet custT="1"/>
      <dgm:spPr>
        <a:gradFill rotWithShape="0">
          <a:gsLst>
            <a:gs pos="0">
              <a:srgbClr val="FFEFD1"/>
            </a:gs>
            <a:gs pos="64999">
              <a:srgbClr val="F0EBD5"/>
            </a:gs>
            <a:gs pos="100000">
              <a:srgbClr val="D1C39F"/>
            </a:gs>
          </a:gsLst>
          <a:lin ang="16200000" scaled="0"/>
        </a:gradFill>
      </dgm:spPr>
      <dgm:t>
        <a:bodyPr/>
        <a:lstStyle/>
        <a:p>
          <a:pPr rtl="0"/>
          <a:r>
            <a:rPr lang="en-US" sz="1000" dirty="0" smtClean="0"/>
            <a:t>Annual</a:t>
          </a:r>
          <a:endParaRPr lang="en-IN" sz="1000" dirty="0"/>
        </a:p>
      </dgm:t>
    </dgm:pt>
    <dgm:pt modelId="{684A4D76-7A06-419D-9142-D21CDCE20E6E}" type="parTrans" cxnId="{E9FBD6B1-1088-491E-B237-DEA8260237A6}">
      <dgm:prSet/>
      <dgm:spPr/>
      <dgm:t>
        <a:bodyPr/>
        <a:lstStyle/>
        <a:p>
          <a:endParaRPr lang="en-IN" sz="2800"/>
        </a:p>
      </dgm:t>
    </dgm:pt>
    <dgm:pt modelId="{F7553290-D9B5-468D-858C-2E76CFFE9440}" type="sibTrans" cxnId="{E9FBD6B1-1088-491E-B237-DEA8260237A6}">
      <dgm:prSet/>
      <dgm:spPr/>
      <dgm:t>
        <a:bodyPr/>
        <a:lstStyle/>
        <a:p>
          <a:endParaRPr lang="en-IN" sz="2800"/>
        </a:p>
      </dgm:t>
    </dgm:pt>
    <dgm:pt modelId="{78C5671A-B8F7-4205-BC68-24C8EE6D2953}">
      <dgm:prSet custT="1"/>
      <dgm:spPr/>
      <dgm:t>
        <a:bodyPr/>
        <a:lstStyle/>
        <a:p>
          <a:pPr rtl="0"/>
          <a:r>
            <a:rPr lang="en-US" sz="1000" dirty="0" smtClean="0"/>
            <a:t>Tables</a:t>
          </a:r>
          <a:endParaRPr lang="en-IN" sz="1000" dirty="0"/>
        </a:p>
      </dgm:t>
    </dgm:pt>
    <dgm:pt modelId="{803F5EDE-DD41-4F0A-8B09-7EF22FBB9845}" type="parTrans" cxnId="{736BC7A4-7C28-4F75-972B-B1FFB26E4177}">
      <dgm:prSet/>
      <dgm:spPr/>
      <dgm:t>
        <a:bodyPr/>
        <a:lstStyle/>
        <a:p>
          <a:endParaRPr lang="en-IN" sz="2800"/>
        </a:p>
      </dgm:t>
    </dgm:pt>
    <dgm:pt modelId="{50FEDA97-B896-45B9-B5F4-F5A988061A1B}" type="sibTrans" cxnId="{736BC7A4-7C28-4F75-972B-B1FFB26E4177}">
      <dgm:prSet/>
      <dgm:spPr/>
      <dgm:t>
        <a:bodyPr/>
        <a:lstStyle/>
        <a:p>
          <a:endParaRPr lang="en-IN" sz="2800"/>
        </a:p>
      </dgm:t>
    </dgm:pt>
    <dgm:pt modelId="{E2A91B89-4319-4041-BD9F-47B41A91A4B5}">
      <dgm:prSet custT="1"/>
      <dgm:spPr/>
      <dgm:t>
        <a:bodyPr/>
        <a:lstStyle/>
        <a:p>
          <a:pPr rtl="0"/>
          <a:r>
            <a:rPr lang="en-US" sz="1000" dirty="0" smtClean="0"/>
            <a:t>Graphs</a:t>
          </a:r>
          <a:endParaRPr lang="en-IN" sz="1000" dirty="0"/>
        </a:p>
      </dgm:t>
    </dgm:pt>
    <dgm:pt modelId="{B0492E74-637B-48E7-9177-B4C9A41F90E2}" type="parTrans" cxnId="{9E8D5BB6-B8C1-4638-A66F-74E7E0F12478}">
      <dgm:prSet/>
      <dgm:spPr/>
      <dgm:t>
        <a:bodyPr/>
        <a:lstStyle/>
        <a:p>
          <a:endParaRPr lang="en-IN" sz="2800"/>
        </a:p>
      </dgm:t>
    </dgm:pt>
    <dgm:pt modelId="{7443D8FB-9F2D-49DC-AA10-AF12A77A730F}" type="sibTrans" cxnId="{9E8D5BB6-B8C1-4638-A66F-74E7E0F12478}">
      <dgm:prSet/>
      <dgm:spPr/>
      <dgm:t>
        <a:bodyPr/>
        <a:lstStyle/>
        <a:p>
          <a:endParaRPr lang="en-IN" sz="2800"/>
        </a:p>
      </dgm:t>
    </dgm:pt>
    <dgm:pt modelId="{FC0DB1AE-4204-4DDB-9444-CD0071965667}">
      <dgm:prSet custT="1"/>
      <dgm:spPr/>
      <dgm:t>
        <a:bodyPr/>
        <a:lstStyle/>
        <a:p>
          <a:pPr rtl="0"/>
          <a:r>
            <a:rPr lang="en-US" sz="1000" dirty="0" smtClean="0"/>
            <a:t>Layouts</a:t>
          </a:r>
          <a:endParaRPr lang="en-US" sz="1000" dirty="0"/>
        </a:p>
      </dgm:t>
    </dgm:pt>
    <dgm:pt modelId="{58441B8B-84F3-447F-BDC0-444E121F438E}" type="parTrans" cxnId="{3C20E306-5426-4F28-994F-045AE7EFF516}">
      <dgm:prSet/>
      <dgm:spPr/>
      <dgm:t>
        <a:bodyPr/>
        <a:lstStyle/>
        <a:p>
          <a:endParaRPr lang="en-IN" sz="2800"/>
        </a:p>
      </dgm:t>
    </dgm:pt>
    <dgm:pt modelId="{210081ED-08E7-425C-88C0-13DDFB6F5547}" type="sibTrans" cxnId="{3C20E306-5426-4F28-994F-045AE7EFF516}">
      <dgm:prSet/>
      <dgm:spPr/>
      <dgm:t>
        <a:bodyPr/>
        <a:lstStyle/>
        <a:p>
          <a:endParaRPr lang="en-IN" sz="2800"/>
        </a:p>
      </dgm:t>
    </dgm:pt>
    <dgm:pt modelId="{345AAFD3-31CD-427B-B959-F53780410CA6}">
      <dgm:prSet custT="1"/>
      <dgm:spPr/>
      <dgm:t>
        <a:bodyPr/>
        <a:lstStyle/>
        <a:p>
          <a:pPr rtl="0"/>
          <a:r>
            <a:rPr lang="en-US" sz="1400" dirty="0" smtClean="0"/>
            <a:t>State</a:t>
          </a:r>
          <a:endParaRPr lang="en-IN" sz="1400" dirty="0"/>
        </a:p>
      </dgm:t>
    </dgm:pt>
    <dgm:pt modelId="{DD394BEB-2C17-404C-B097-E15ED693A656}" type="parTrans" cxnId="{6A306C72-FB93-4E5C-892E-246ABB7F14F5}">
      <dgm:prSet/>
      <dgm:spPr/>
      <dgm:t>
        <a:bodyPr/>
        <a:lstStyle/>
        <a:p>
          <a:endParaRPr lang="en-IN" sz="2800"/>
        </a:p>
      </dgm:t>
    </dgm:pt>
    <dgm:pt modelId="{D09E206A-927A-489E-9CE8-94075D289F16}" type="sibTrans" cxnId="{6A306C72-FB93-4E5C-892E-246ABB7F14F5}">
      <dgm:prSet/>
      <dgm:spPr/>
      <dgm:t>
        <a:bodyPr/>
        <a:lstStyle/>
        <a:p>
          <a:endParaRPr lang="en-IN" sz="2800"/>
        </a:p>
      </dgm:t>
    </dgm:pt>
    <dgm:pt modelId="{AB05F723-259F-469B-9F5A-CF858ECA729B}">
      <dgm:prSet custT="1"/>
      <dgm:spPr/>
      <dgm:t>
        <a:bodyPr/>
        <a:lstStyle/>
        <a:p>
          <a:pPr rtl="0"/>
          <a:r>
            <a:rPr lang="en-US" sz="1400" dirty="0" smtClean="0"/>
            <a:t>Major Basins</a:t>
          </a:r>
          <a:endParaRPr lang="en-IN" sz="1400" dirty="0"/>
        </a:p>
      </dgm:t>
    </dgm:pt>
    <dgm:pt modelId="{01E8775D-BF75-4D7B-A668-0AAAD1A6A7D0}" type="parTrans" cxnId="{CC8C83BA-C548-4471-B79E-F71F3171332C}">
      <dgm:prSet/>
      <dgm:spPr/>
      <dgm:t>
        <a:bodyPr/>
        <a:lstStyle/>
        <a:p>
          <a:endParaRPr lang="en-IN" sz="2800"/>
        </a:p>
      </dgm:t>
    </dgm:pt>
    <dgm:pt modelId="{ED90338E-FF3B-4C93-8E4B-4AD540A3ACF6}" type="sibTrans" cxnId="{CC8C83BA-C548-4471-B79E-F71F3171332C}">
      <dgm:prSet/>
      <dgm:spPr/>
      <dgm:t>
        <a:bodyPr/>
        <a:lstStyle/>
        <a:p>
          <a:endParaRPr lang="en-IN" sz="2800"/>
        </a:p>
      </dgm:t>
    </dgm:pt>
    <dgm:pt modelId="{F583836D-E8AE-4B3E-88B0-82CDCF1D670B}">
      <dgm:prSet custT="1"/>
      <dgm:spPr/>
      <dgm:t>
        <a:bodyPr/>
        <a:lstStyle/>
        <a:p>
          <a:pPr rtl="0"/>
          <a:r>
            <a:rPr lang="en-US" sz="1400" dirty="0" smtClean="0"/>
            <a:t>Districts</a:t>
          </a:r>
          <a:endParaRPr lang="en-IN" sz="1400" dirty="0"/>
        </a:p>
      </dgm:t>
    </dgm:pt>
    <dgm:pt modelId="{643628DE-7D44-46C2-A815-07EB165FC8F5}" type="parTrans" cxnId="{53E69808-778B-478D-AC25-AF475E5E2305}">
      <dgm:prSet/>
      <dgm:spPr/>
      <dgm:t>
        <a:bodyPr/>
        <a:lstStyle/>
        <a:p>
          <a:endParaRPr lang="en-IN" sz="2800"/>
        </a:p>
      </dgm:t>
    </dgm:pt>
    <dgm:pt modelId="{F7567838-3D28-41BA-B49C-8307E81ABBFF}" type="sibTrans" cxnId="{53E69808-778B-478D-AC25-AF475E5E2305}">
      <dgm:prSet/>
      <dgm:spPr/>
      <dgm:t>
        <a:bodyPr/>
        <a:lstStyle/>
        <a:p>
          <a:endParaRPr lang="en-IN" sz="2800"/>
        </a:p>
      </dgm:t>
    </dgm:pt>
    <dgm:pt modelId="{B4BD841B-D960-4885-BA0A-352B0244C25B}">
      <dgm:prSet custT="1"/>
      <dgm:spPr/>
      <dgm:t>
        <a:bodyPr/>
        <a:lstStyle/>
        <a:p>
          <a:pPr rtl="0"/>
          <a:r>
            <a:rPr lang="en-US" sz="1000" dirty="0" smtClean="0"/>
            <a:t>Tables</a:t>
          </a:r>
          <a:endParaRPr lang="en-IN" sz="1000" dirty="0"/>
        </a:p>
      </dgm:t>
    </dgm:pt>
    <dgm:pt modelId="{BC1B2122-D81B-4D17-80AD-825A9F97AF52}" type="parTrans" cxnId="{247953F4-2521-4799-90A8-6290610670DF}">
      <dgm:prSet/>
      <dgm:spPr/>
      <dgm:t>
        <a:bodyPr/>
        <a:lstStyle/>
        <a:p>
          <a:endParaRPr lang="en-IN" sz="2800"/>
        </a:p>
      </dgm:t>
    </dgm:pt>
    <dgm:pt modelId="{4698FF3E-C910-4D18-98DD-38FF19B44585}" type="sibTrans" cxnId="{247953F4-2521-4799-90A8-6290610670DF}">
      <dgm:prSet/>
      <dgm:spPr/>
      <dgm:t>
        <a:bodyPr/>
        <a:lstStyle/>
        <a:p>
          <a:endParaRPr lang="en-IN" sz="2800"/>
        </a:p>
      </dgm:t>
    </dgm:pt>
    <dgm:pt modelId="{903A58EF-F0AF-4117-8227-1C3A7C344D73}">
      <dgm:prSet custT="1"/>
      <dgm:spPr/>
      <dgm:t>
        <a:bodyPr/>
        <a:lstStyle/>
        <a:p>
          <a:pPr rtl="0"/>
          <a:r>
            <a:rPr lang="en-US" sz="1000" dirty="0" smtClean="0"/>
            <a:t>Graphs</a:t>
          </a:r>
          <a:endParaRPr lang="en-IN" sz="1000" dirty="0"/>
        </a:p>
      </dgm:t>
    </dgm:pt>
    <dgm:pt modelId="{AE5BED2E-46F9-4CA2-950A-D719985CB04A}" type="parTrans" cxnId="{0E28EE4D-8D01-4F59-8D68-F2EB217EBCB2}">
      <dgm:prSet/>
      <dgm:spPr/>
      <dgm:t>
        <a:bodyPr/>
        <a:lstStyle/>
        <a:p>
          <a:endParaRPr lang="en-IN" sz="2800"/>
        </a:p>
      </dgm:t>
    </dgm:pt>
    <dgm:pt modelId="{F7596469-AC6E-41C6-B5CB-F1BF7ED3570A}" type="sibTrans" cxnId="{0E28EE4D-8D01-4F59-8D68-F2EB217EBCB2}">
      <dgm:prSet/>
      <dgm:spPr/>
      <dgm:t>
        <a:bodyPr/>
        <a:lstStyle/>
        <a:p>
          <a:endParaRPr lang="en-IN" sz="2800"/>
        </a:p>
      </dgm:t>
    </dgm:pt>
    <dgm:pt modelId="{FCCCE1DA-D1D6-465C-A7DA-4E4B51AE97FC}">
      <dgm:prSet custT="1"/>
      <dgm:spPr/>
      <dgm:t>
        <a:bodyPr/>
        <a:lstStyle/>
        <a:p>
          <a:pPr rtl="0"/>
          <a:r>
            <a:rPr lang="en-US" sz="1000" dirty="0" smtClean="0"/>
            <a:t>Layouts</a:t>
          </a:r>
          <a:endParaRPr lang="en-US" sz="1000" dirty="0"/>
        </a:p>
      </dgm:t>
    </dgm:pt>
    <dgm:pt modelId="{33F02B78-0D1F-4E0D-8EA5-6017F94856B6}" type="parTrans" cxnId="{54DB9EAA-B6F3-4030-A39C-7B9F393F6EFC}">
      <dgm:prSet/>
      <dgm:spPr/>
      <dgm:t>
        <a:bodyPr/>
        <a:lstStyle/>
        <a:p>
          <a:endParaRPr lang="en-IN" sz="2800"/>
        </a:p>
      </dgm:t>
    </dgm:pt>
    <dgm:pt modelId="{1A7EE69A-2DA4-4771-9250-EF4E3C7F8425}" type="sibTrans" cxnId="{54DB9EAA-B6F3-4030-A39C-7B9F393F6EFC}">
      <dgm:prSet/>
      <dgm:spPr/>
      <dgm:t>
        <a:bodyPr/>
        <a:lstStyle/>
        <a:p>
          <a:endParaRPr lang="en-IN" sz="2800"/>
        </a:p>
      </dgm:t>
    </dgm:pt>
    <dgm:pt modelId="{DD90D3BE-A0BE-41D7-8A5B-FE882B816482}">
      <dgm:prSet custT="1"/>
      <dgm:spPr>
        <a:gradFill rotWithShape="0">
          <a:gsLst>
            <a:gs pos="0">
              <a:srgbClr val="FFEFD1"/>
            </a:gs>
            <a:gs pos="64999">
              <a:srgbClr val="F0EBD5"/>
            </a:gs>
            <a:gs pos="100000">
              <a:srgbClr val="D1C39F"/>
            </a:gs>
          </a:gsLst>
          <a:lin ang="16200000" scaled="0"/>
        </a:gradFill>
      </dgm:spPr>
      <dgm:t>
        <a:bodyPr/>
        <a:lstStyle/>
        <a:p>
          <a:pPr rtl="0"/>
          <a:r>
            <a:rPr lang="en-US" sz="1050" dirty="0" smtClean="0"/>
            <a:t>Annual</a:t>
          </a:r>
          <a:endParaRPr lang="en-IN" sz="1050" dirty="0"/>
        </a:p>
      </dgm:t>
    </dgm:pt>
    <dgm:pt modelId="{4CFE3CBD-073E-4391-A6A0-3CD0B3730FC4}" type="parTrans" cxnId="{25B0C3FA-8AED-4F00-9487-D2DD1DFC3B49}">
      <dgm:prSet/>
      <dgm:spPr/>
      <dgm:t>
        <a:bodyPr/>
        <a:lstStyle/>
        <a:p>
          <a:endParaRPr lang="en-IN" sz="2800"/>
        </a:p>
      </dgm:t>
    </dgm:pt>
    <dgm:pt modelId="{69A854AA-E21A-43BA-966F-B4AF7D56FE61}" type="sibTrans" cxnId="{25B0C3FA-8AED-4F00-9487-D2DD1DFC3B49}">
      <dgm:prSet/>
      <dgm:spPr/>
      <dgm:t>
        <a:bodyPr/>
        <a:lstStyle/>
        <a:p>
          <a:endParaRPr lang="en-IN" sz="2800"/>
        </a:p>
      </dgm:t>
    </dgm:pt>
    <dgm:pt modelId="{19274343-F71C-446D-9B18-DC7B2D8C0040}">
      <dgm:prSet custT="1"/>
      <dgm:spPr/>
      <dgm:t>
        <a:bodyPr/>
        <a:lstStyle/>
        <a:p>
          <a:pPr rtl="0"/>
          <a:r>
            <a:rPr lang="en-US" sz="1000" dirty="0" smtClean="0"/>
            <a:t>Tables</a:t>
          </a:r>
          <a:endParaRPr lang="en-IN" sz="1000" dirty="0"/>
        </a:p>
      </dgm:t>
    </dgm:pt>
    <dgm:pt modelId="{BE61A7F8-601E-4D96-A0D5-1B0C09763D3D}" type="parTrans" cxnId="{303DD283-5082-4245-8CAB-9040D282B4AB}">
      <dgm:prSet/>
      <dgm:spPr/>
      <dgm:t>
        <a:bodyPr/>
        <a:lstStyle/>
        <a:p>
          <a:endParaRPr lang="en-IN" sz="2800"/>
        </a:p>
      </dgm:t>
    </dgm:pt>
    <dgm:pt modelId="{BD574320-D3F0-4653-B7AA-FF2268DC36CD}" type="sibTrans" cxnId="{303DD283-5082-4245-8CAB-9040D282B4AB}">
      <dgm:prSet/>
      <dgm:spPr/>
      <dgm:t>
        <a:bodyPr/>
        <a:lstStyle/>
        <a:p>
          <a:endParaRPr lang="en-IN" sz="2800"/>
        </a:p>
      </dgm:t>
    </dgm:pt>
    <dgm:pt modelId="{4C0C14DB-259F-4676-BA81-10E13116BC48}">
      <dgm:prSet custT="1"/>
      <dgm:spPr/>
      <dgm:t>
        <a:bodyPr/>
        <a:lstStyle/>
        <a:p>
          <a:pPr rtl="0"/>
          <a:r>
            <a:rPr lang="en-US" sz="1000" dirty="0" smtClean="0"/>
            <a:t>Graphs</a:t>
          </a:r>
          <a:endParaRPr lang="en-IN" sz="1000" dirty="0"/>
        </a:p>
      </dgm:t>
    </dgm:pt>
    <dgm:pt modelId="{A36C0589-26F3-41B4-A7D5-C0E2CF7C53FD}" type="parTrans" cxnId="{DDA93FAB-A795-4703-BD08-5597E43D212E}">
      <dgm:prSet/>
      <dgm:spPr/>
      <dgm:t>
        <a:bodyPr/>
        <a:lstStyle/>
        <a:p>
          <a:endParaRPr lang="en-IN" sz="2800"/>
        </a:p>
      </dgm:t>
    </dgm:pt>
    <dgm:pt modelId="{9585F133-6B28-4067-967C-0BBFB33AB7B2}" type="sibTrans" cxnId="{DDA93FAB-A795-4703-BD08-5597E43D212E}">
      <dgm:prSet/>
      <dgm:spPr/>
      <dgm:t>
        <a:bodyPr/>
        <a:lstStyle/>
        <a:p>
          <a:endParaRPr lang="en-IN" sz="2800"/>
        </a:p>
      </dgm:t>
    </dgm:pt>
    <dgm:pt modelId="{2800D63B-8CE7-4365-84B1-54F404225F63}">
      <dgm:prSet custT="1"/>
      <dgm:spPr/>
      <dgm:t>
        <a:bodyPr/>
        <a:lstStyle/>
        <a:p>
          <a:pPr rtl="0"/>
          <a:r>
            <a:rPr lang="en-US" sz="1000" dirty="0" smtClean="0"/>
            <a:t>Layouts</a:t>
          </a:r>
          <a:endParaRPr lang="en-US" sz="1000" dirty="0"/>
        </a:p>
      </dgm:t>
    </dgm:pt>
    <dgm:pt modelId="{80C277CD-46B9-4B18-8091-FF590CCB04AB}" type="parTrans" cxnId="{268AECCF-4138-46E2-8D25-C1A0FE49DFBA}">
      <dgm:prSet/>
      <dgm:spPr/>
      <dgm:t>
        <a:bodyPr/>
        <a:lstStyle/>
        <a:p>
          <a:endParaRPr lang="en-IN" sz="2800"/>
        </a:p>
      </dgm:t>
    </dgm:pt>
    <dgm:pt modelId="{B84FC07A-D3B4-47BE-8033-15DFD4B9FE0D}" type="sibTrans" cxnId="{268AECCF-4138-46E2-8D25-C1A0FE49DFBA}">
      <dgm:prSet/>
      <dgm:spPr/>
      <dgm:t>
        <a:bodyPr/>
        <a:lstStyle/>
        <a:p>
          <a:endParaRPr lang="en-IN" sz="2800"/>
        </a:p>
      </dgm:t>
    </dgm:pt>
    <dgm:pt modelId="{521156E1-C7D9-4D3B-8B72-4D8A15E85D12}">
      <dgm:prSet custT="1"/>
      <dgm:spPr>
        <a:gradFill rotWithShape="0">
          <a:gsLst>
            <a:gs pos="0">
              <a:srgbClr val="FFEFD1"/>
            </a:gs>
            <a:gs pos="64999">
              <a:srgbClr val="F0EBD5"/>
            </a:gs>
            <a:gs pos="100000">
              <a:srgbClr val="D1C39F"/>
            </a:gs>
          </a:gsLst>
          <a:lin ang="16200000" scaled="0"/>
        </a:gradFill>
      </dgm:spPr>
      <dgm:t>
        <a:bodyPr/>
        <a:lstStyle/>
        <a:p>
          <a:pPr rtl="0"/>
          <a:r>
            <a:rPr lang="en-US" sz="1050" dirty="0" smtClean="0"/>
            <a:t>Monthly</a:t>
          </a:r>
          <a:endParaRPr lang="en-IN" sz="1050" dirty="0"/>
        </a:p>
      </dgm:t>
    </dgm:pt>
    <dgm:pt modelId="{706F0B3E-FF9E-477E-BAF2-E4E5AFDC6DE7}" type="parTrans" cxnId="{99256F60-3F34-4112-82CD-1B4A3DF92C35}">
      <dgm:prSet/>
      <dgm:spPr/>
      <dgm:t>
        <a:bodyPr/>
        <a:lstStyle/>
        <a:p>
          <a:endParaRPr lang="en-IN" sz="2800"/>
        </a:p>
      </dgm:t>
    </dgm:pt>
    <dgm:pt modelId="{0B43B58E-D79D-4806-B627-26CA808B7BA8}" type="sibTrans" cxnId="{99256F60-3F34-4112-82CD-1B4A3DF92C35}">
      <dgm:prSet/>
      <dgm:spPr/>
      <dgm:t>
        <a:bodyPr/>
        <a:lstStyle/>
        <a:p>
          <a:endParaRPr lang="en-IN" sz="2800"/>
        </a:p>
      </dgm:t>
    </dgm:pt>
    <dgm:pt modelId="{F12CA034-CE59-4BEC-9F79-57C16558F91C}">
      <dgm:prSet custT="1"/>
      <dgm:spPr/>
      <dgm:t>
        <a:bodyPr/>
        <a:lstStyle/>
        <a:p>
          <a:pPr rtl="0"/>
          <a:r>
            <a:rPr lang="en-US" sz="1000" dirty="0" smtClean="0"/>
            <a:t>Tables</a:t>
          </a:r>
          <a:endParaRPr lang="en-IN" sz="1000" dirty="0"/>
        </a:p>
      </dgm:t>
    </dgm:pt>
    <dgm:pt modelId="{3FE488E7-6DD4-478B-919B-2B442F3745CC}" type="parTrans" cxnId="{541B4316-7B04-4B34-810A-3E1DBD9B3456}">
      <dgm:prSet/>
      <dgm:spPr/>
      <dgm:t>
        <a:bodyPr/>
        <a:lstStyle/>
        <a:p>
          <a:endParaRPr lang="en-IN" sz="2800"/>
        </a:p>
      </dgm:t>
    </dgm:pt>
    <dgm:pt modelId="{E71E8D85-2397-4028-8FB0-4302E88FB227}" type="sibTrans" cxnId="{541B4316-7B04-4B34-810A-3E1DBD9B3456}">
      <dgm:prSet/>
      <dgm:spPr/>
      <dgm:t>
        <a:bodyPr/>
        <a:lstStyle/>
        <a:p>
          <a:endParaRPr lang="en-IN" sz="2800"/>
        </a:p>
      </dgm:t>
    </dgm:pt>
    <dgm:pt modelId="{236E8358-EDF7-476B-B96D-89D45B30CBC1}">
      <dgm:prSet custT="1"/>
      <dgm:spPr/>
      <dgm:t>
        <a:bodyPr/>
        <a:lstStyle/>
        <a:p>
          <a:pPr rtl="0"/>
          <a:r>
            <a:rPr lang="en-US" sz="1000" dirty="0" smtClean="0"/>
            <a:t>Graphs</a:t>
          </a:r>
          <a:endParaRPr lang="en-IN" sz="1000" dirty="0"/>
        </a:p>
      </dgm:t>
    </dgm:pt>
    <dgm:pt modelId="{F0CD9DD9-DA65-4DC3-8DAB-A472390093BE}" type="parTrans" cxnId="{E8FC18DE-E8E5-48BF-BCFD-39E5FFC8BEA2}">
      <dgm:prSet/>
      <dgm:spPr/>
      <dgm:t>
        <a:bodyPr/>
        <a:lstStyle/>
        <a:p>
          <a:endParaRPr lang="en-IN" sz="2800"/>
        </a:p>
      </dgm:t>
    </dgm:pt>
    <dgm:pt modelId="{60EC59C7-3B9A-42B1-B2EB-E04BE737CFF8}" type="sibTrans" cxnId="{E8FC18DE-E8E5-48BF-BCFD-39E5FFC8BEA2}">
      <dgm:prSet/>
      <dgm:spPr/>
      <dgm:t>
        <a:bodyPr/>
        <a:lstStyle/>
        <a:p>
          <a:endParaRPr lang="en-IN" sz="2800"/>
        </a:p>
      </dgm:t>
    </dgm:pt>
    <dgm:pt modelId="{29F4F7F5-C03D-4177-B658-003407019324}">
      <dgm:prSet custT="1"/>
      <dgm:spPr/>
      <dgm:t>
        <a:bodyPr/>
        <a:lstStyle/>
        <a:p>
          <a:pPr rtl="0"/>
          <a:r>
            <a:rPr lang="en-US" sz="1000" dirty="0" smtClean="0"/>
            <a:t>Layouts</a:t>
          </a:r>
          <a:endParaRPr lang="en-US" sz="1000" dirty="0"/>
        </a:p>
      </dgm:t>
    </dgm:pt>
    <dgm:pt modelId="{221E69C4-F43B-481B-BF87-1EE8FFCF95C0}" type="parTrans" cxnId="{7AC11D6D-E6AA-4022-9EEB-B5502F160C2B}">
      <dgm:prSet/>
      <dgm:spPr/>
      <dgm:t>
        <a:bodyPr/>
        <a:lstStyle/>
        <a:p>
          <a:endParaRPr lang="en-IN" sz="2800"/>
        </a:p>
      </dgm:t>
    </dgm:pt>
    <dgm:pt modelId="{0CE1DFBE-AA31-40A5-AF7C-7AB67F0CA3C5}" type="sibTrans" cxnId="{7AC11D6D-E6AA-4022-9EEB-B5502F160C2B}">
      <dgm:prSet/>
      <dgm:spPr/>
      <dgm:t>
        <a:bodyPr/>
        <a:lstStyle/>
        <a:p>
          <a:endParaRPr lang="en-IN" sz="2800"/>
        </a:p>
      </dgm:t>
    </dgm:pt>
    <dgm:pt modelId="{06BDE92A-5475-4E03-9FF6-C438438445D0}">
      <dgm:prSet custT="1"/>
      <dgm:spPr>
        <a:gradFill rotWithShape="0">
          <a:gsLst>
            <a:gs pos="0">
              <a:srgbClr val="FFEFD1"/>
            </a:gs>
            <a:gs pos="64999">
              <a:srgbClr val="F0EBD5"/>
            </a:gs>
            <a:gs pos="100000">
              <a:srgbClr val="D1C39F"/>
            </a:gs>
          </a:gsLst>
          <a:lin ang="16200000" scaled="0"/>
        </a:gradFill>
      </dgm:spPr>
      <dgm:t>
        <a:bodyPr/>
        <a:lstStyle/>
        <a:p>
          <a:pPr rtl="0"/>
          <a:r>
            <a:rPr lang="en-US" sz="1000" dirty="0" smtClean="0"/>
            <a:t>Monthly</a:t>
          </a:r>
          <a:endParaRPr lang="en-IN" sz="1000" dirty="0"/>
        </a:p>
      </dgm:t>
    </dgm:pt>
    <dgm:pt modelId="{7C3F8B86-FE71-44AC-B89D-56E17694D892}" type="parTrans" cxnId="{2AFB3BB2-EC59-4D0B-AFE8-2918C73FA023}">
      <dgm:prSet/>
      <dgm:spPr/>
      <dgm:t>
        <a:bodyPr/>
        <a:lstStyle/>
        <a:p>
          <a:endParaRPr lang="en-IN" sz="2800"/>
        </a:p>
      </dgm:t>
    </dgm:pt>
    <dgm:pt modelId="{4031B609-0227-431D-87BE-004F939413BC}" type="sibTrans" cxnId="{2AFB3BB2-EC59-4D0B-AFE8-2918C73FA023}">
      <dgm:prSet/>
      <dgm:spPr/>
      <dgm:t>
        <a:bodyPr/>
        <a:lstStyle/>
        <a:p>
          <a:endParaRPr lang="en-IN" sz="2800"/>
        </a:p>
      </dgm:t>
    </dgm:pt>
    <dgm:pt modelId="{E33FE356-BA11-4BD3-98EF-A538DAC1C068}">
      <dgm:prSet custT="1"/>
      <dgm:spPr/>
      <dgm:t>
        <a:bodyPr/>
        <a:lstStyle/>
        <a:p>
          <a:pPr rtl="0"/>
          <a:r>
            <a:rPr lang="en-US" sz="1000" dirty="0" smtClean="0"/>
            <a:t>Tables</a:t>
          </a:r>
          <a:endParaRPr lang="en-IN" sz="1000" dirty="0"/>
        </a:p>
      </dgm:t>
    </dgm:pt>
    <dgm:pt modelId="{4288DA4A-FA21-4C05-A67D-DED7E622FB96}" type="parTrans" cxnId="{F804BE45-A970-437B-9CAD-CFB72EF91BD6}">
      <dgm:prSet/>
      <dgm:spPr/>
      <dgm:t>
        <a:bodyPr/>
        <a:lstStyle/>
        <a:p>
          <a:endParaRPr lang="en-IN" sz="2800"/>
        </a:p>
      </dgm:t>
    </dgm:pt>
    <dgm:pt modelId="{956BB2BC-9EF9-44A4-A6A9-A3368667599F}" type="sibTrans" cxnId="{F804BE45-A970-437B-9CAD-CFB72EF91BD6}">
      <dgm:prSet/>
      <dgm:spPr/>
      <dgm:t>
        <a:bodyPr/>
        <a:lstStyle/>
        <a:p>
          <a:endParaRPr lang="en-IN" sz="2800"/>
        </a:p>
      </dgm:t>
    </dgm:pt>
    <dgm:pt modelId="{EF2AB1EE-8F4C-4DF7-B3F6-DDAD0504EFE8}">
      <dgm:prSet custT="1"/>
      <dgm:spPr/>
      <dgm:t>
        <a:bodyPr/>
        <a:lstStyle/>
        <a:p>
          <a:pPr rtl="0"/>
          <a:r>
            <a:rPr lang="en-US" sz="1000" dirty="0" smtClean="0"/>
            <a:t>Graphs</a:t>
          </a:r>
          <a:endParaRPr lang="en-IN" sz="1000" dirty="0"/>
        </a:p>
      </dgm:t>
    </dgm:pt>
    <dgm:pt modelId="{F371EA22-A867-4BA6-A3EF-16CB81A4832E}" type="parTrans" cxnId="{5B2E0EC3-03AF-4CC6-B4A3-0A8CF48B7B65}">
      <dgm:prSet/>
      <dgm:spPr/>
      <dgm:t>
        <a:bodyPr/>
        <a:lstStyle/>
        <a:p>
          <a:endParaRPr lang="en-IN" sz="2800"/>
        </a:p>
      </dgm:t>
    </dgm:pt>
    <dgm:pt modelId="{FB3D818C-E5D7-4FCD-A88A-DEFBC0465642}" type="sibTrans" cxnId="{5B2E0EC3-03AF-4CC6-B4A3-0A8CF48B7B65}">
      <dgm:prSet/>
      <dgm:spPr/>
      <dgm:t>
        <a:bodyPr/>
        <a:lstStyle/>
        <a:p>
          <a:endParaRPr lang="en-IN" sz="2800"/>
        </a:p>
      </dgm:t>
    </dgm:pt>
    <dgm:pt modelId="{F6F5C27E-E2DF-422D-9D36-E4A56299A772}">
      <dgm:prSet custT="1"/>
      <dgm:spPr/>
      <dgm:t>
        <a:bodyPr/>
        <a:lstStyle/>
        <a:p>
          <a:pPr rtl="0"/>
          <a:r>
            <a:rPr lang="en-US" sz="1000" dirty="0" smtClean="0"/>
            <a:t>Layouts</a:t>
          </a:r>
          <a:endParaRPr lang="en-US" sz="1000" dirty="0"/>
        </a:p>
      </dgm:t>
    </dgm:pt>
    <dgm:pt modelId="{9F415820-EE6E-420B-BA35-F2B508CBEAA4}" type="parTrans" cxnId="{51A789B0-5628-4846-8C18-B92656020A86}">
      <dgm:prSet/>
      <dgm:spPr/>
      <dgm:t>
        <a:bodyPr/>
        <a:lstStyle/>
        <a:p>
          <a:endParaRPr lang="en-IN" sz="2800"/>
        </a:p>
      </dgm:t>
    </dgm:pt>
    <dgm:pt modelId="{E89D0397-B1AE-4666-910F-402FC306D276}" type="sibTrans" cxnId="{51A789B0-5628-4846-8C18-B92656020A86}">
      <dgm:prSet/>
      <dgm:spPr/>
      <dgm:t>
        <a:bodyPr/>
        <a:lstStyle/>
        <a:p>
          <a:endParaRPr lang="en-IN" sz="2800"/>
        </a:p>
      </dgm:t>
    </dgm:pt>
    <dgm:pt modelId="{3B7C2733-C5F6-4CF7-9B6A-54DEFBC63957}">
      <dgm:prSet custT="1"/>
      <dgm:spPr>
        <a:gradFill flip="none" rotWithShape="1">
          <a:gsLst>
            <a:gs pos="0">
              <a:srgbClr val="DDEBCF">
                <a:alpha val="52000"/>
              </a:srgbClr>
            </a:gs>
            <a:gs pos="50000">
              <a:srgbClr val="9CB86E"/>
            </a:gs>
            <a:gs pos="100000">
              <a:srgbClr val="156B13"/>
            </a:gs>
          </a:gsLst>
          <a:lin ang="2700000" scaled="1"/>
          <a:tileRect/>
        </a:gradFill>
      </dgm:spPr>
      <dgm:t>
        <a:bodyPr/>
        <a:lstStyle/>
        <a:p>
          <a:pPr rtl="0"/>
          <a:r>
            <a:rPr lang="en-US" sz="1100" dirty="0" smtClean="0"/>
            <a:t>Scenario B</a:t>
          </a:r>
          <a:endParaRPr lang="en-IN" sz="1100" dirty="0"/>
        </a:p>
      </dgm:t>
    </dgm:pt>
    <dgm:pt modelId="{B129FE5E-5F9A-4E66-9002-3D5BBB7AB7D2}" type="parTrans" cxnId="{062FE059-49C9-4AE2-9A51-C076C93D5F74}">
      <dgm:prSet/>
      <dgm:spPr/>
      <dgm:t>
        <a:bodyPr/>
        <a:lstStyle/>
        <a:p>
          <a:endParaRPr lang="en-IN" sz="2800"/>
        </a:p>
      </dgm:t>
    </dgm:pt>
    <dgm:pt modelId="{C59C5EF8-5FE3-4590-9B9A-9A99E552161F}" type="sibTrans" cxnId="{062FE059-49C9-4AE2-9A51-C076C93D5F74}">
      <dgm:prSet/>
      <dgm:spPr/>
      <dgm:t>
        <a:bodyPr/>
        <a:lstStyle/>
        <a:p>
          <a:endParaRPr lang="en-IN" sz="2800"/>
        </a:p>
      </dgm:t>
    </dgm:pt>
    <dgm:pt modelId="{8BE5B068-5451-47CA-AB12-0EAD65353FF9}">
      <dgm:prSet custT="1"/>
      <dgm:spPr>
        <a:gradFill rotWithShape="0">
          <a:gsLst>
            <a:gs pos="0">
              <a:srgbClr val="FFEFD1"/>
            </a:gs>
            <a:gs pos="64999">
              <a:srgbClr val="F0EBD5"/>
            </a:gs>
            <a:gs pos="100000">
              <a:srgbClr val="D1C39F"/>
            </a:gs>
          </a:gsLst>
          <a:lin ang="16200000" scaled="0"/>
        </a:gradFill>
      </dgm:spPr>
      <dgm:t>
        <a:bodyPr/>
        <a:lstStyle/>
        <a:p>
          <a:pPr rtl="0"/>
          <a:r>
            <a:rPr lang="en-US" sz="1000" dirty="0" smtClean="0"/>
            <a:t>Annual</a:t>
          </a:r>
          <a:endParaRPr lang="en-IN" sz="1000" dirty="0"/>
        </a:p>
      </dgm:t>
    </dgm:pt>
    <dgm:pt modelId="{6762F8BF-AF57-4979-A697-2A5B44E82D4E}" type="parTrans" cxnId="{05C7A6D4-F622-4462-9E87-EAFE1C15CA34}">
      <dgm:prSet/>
      <dgm:spPr/>
      <dgm:t>
        <a:bodyPr/>
        <a:lstStyle/>
        <a:p>
          <a:endParaRPr lang="en-IN" sz="2800"/>
        </a:p>
      </dgm:t>
    </dgm:pt>
    <dgm:pt modelId="{BA350633-6900-48BA-B94B-9AA416E11651}" type="sibTrans" cxnId="{05C7A6D4-F622-4462-9E87-EAFE1C15CA34}">
      <dgm:prSet/>
      <dgm:spPr/>
      <dgm:t>
        <a:bodyPr/>
        <a:lstStyle/>
        <a:p>
          <a:endParaRPr lang="en-IN" sz="2800"/>
        </a:p>
      </dgm:t>
    </dgm:pt>
    <dgm:pt modelId="{F0724BA8-6D3E-413A-8BD5-73EA577E90B6}">
      <dgm:prSet custT="1"/>
      <dgm:spPr/>
      <dgm:t>
        <a:bodyPr/>
        <a:lstStyle/>
        <a:p>
          <a:pPr rtl="0"/>
          <a:r>
            <a:rPr lang="en-US" sz="1000" dirty="0" smtClean="0"/>
            <a:t>Tables</a:t>
          </a:r>
          <a:endParaRPr lang="en-IN" sz="1000" dirty="0"/>
        </a:p>
      </dgm:t>
    </dgm:pt>
    <dgm:pt modelId="{936F72B6-7E59-476D-B0F8-EEC6AC49FDAE}" type="parTrans" cxnId="{C9DD6DF0-98E3-415F-BFEC-091A0E6ADD54}">
      <dgm:prSet/>
      <dgm:spPr/>
      <dgm:t>
        <a:bodyPr/>
        <a:lstStyle/>
        <a:p>
          <a:endParaRPr lang="en-IN" sz="2800"/>
        </a:p>
      </dgm:t>
    </dgm:pt>
    <dgm:pt modelId="{7A5893FD-7DBB-484E-9B3D-10C8874B11E8}" type="sibTrans" cxnId="{C9DD6DF0-98E3-415F-BFEC-091A0E6ADD54}">
      <dgm:prSet/>
      <dgm:spPr/>
      <dgm:t>
        <a:bodyPr/>
        <a:lstStyle/>
        <a:p>
          <a:endParaRPr lang="en-IN" sz="2800"/>
        </a:p>
      </dgm:t>
    </dgm:pt>
    <dgm:pt modelId="{941E2017-96C8-4345-A69D-B1B8A062A152}">
      <dgm:prSet custT="1"/>
      <dgm:spPr/>
      <dgm:t>
        <a:bodyPr/>
        <a:lstStyle/>
        <a:p>
          <a:pPr rtl="0"/>
          <a:r>
            <a:rPr lang="en-US" sz="1000" dirty="0" smtClean="0"/>
            <a:t>Graphs</a:t>
          </a:r>
          <a:endParaRPr lang="en-IN" sz="1000" dirty="0"/>
        </a:p>
      </dgm:t>
    </dgm:pt>
    <dgm:pt modelId="{3285CCA0-287B-4C76-9AED-58E17AC3AB87}" type="parTrans" cxnId="{74765C84-23E9-4DCA-BCA8-408D8752AED3}">
      <dgm:prSet/>
      <dgm:spPr/>
      <dgm:t>
        <a:bodyPr/>
        <a:lstStyle/>
        <a:p>
          <a:endParaRPr lang="en-IN" sz="2800"/>
        </a:p>
      </dgm:t>
    </dgm:pt>
    <dgm:pt modelId="{27B5FA86-8F8B-4998-91C7-4DFDAAC6A223}" type="sibTrans" cxnId="{74765C84-23E9-4DCA-BCA8-408D8752AED3}">
      <dgm:prSet/>
      <dgm:spPr/>
      <dgm:t>
        <a:bodyPr/>
        <a:lstStyle/>
        <a:p>
          <a:endParaRPr lang="en-IN" sz="2800"/>
        </a:p>
      </dgm:t>
    </dgm:pt>
    <dgm:pt modelId="{F2B99E9F-2442-469B-B24A-C0BEF3F713B5}">
      <dgm:prSet custT="1"/>
      <dgm:spPr/>
      <dgm:t>
        <a:bodyPr/>
        <a:lstStyle/>
        <a:p>
          <a:pPr rtl="0"/>
          <a:r>
            <a:rPr lang="en-US" sz="1000" dirty="0" smtClean="0"/>
            <a:t>Layouts</a:t>
          </a:r>
          <a:endParaRPr lang="en-US" sz="1000" dirty="0"/>
        </a:p>
      </dgm:t>
    </dgm:pt>
    <dgm:pt modelId="{F4E2347C-6F95-4584-B659-FAB7B11DC330}" type="parTrans" cxnId="{AB614A4C-0DD3-40BB-ACFE-C700F5791D37}">
      <dgm:prSet/>
      <dgm:spPr/>
      <dgm:t>
        <a:bodyPr/>
        <a:lstStyle/>
        <a:p>
          <a:endParaRPr lang="en-IN" sz="2800"/>
        </a:p>
      </dgm:t>
    </dgm:pt>
    <dgm:pt modelId="{9DECE75E-88E3-4E70-A7C9-6D97CEF33182}" type="sibTrans" cxnId="{AB614A4C-0DD3-40BB-ACFE-C700F5791D37}">
      <dgm:prSet/>
      <dgm:spPr/>
      <dgm:t>
        <a:bodyPr/>
        <a:lstStyle/>
        <a:p>
          <a:endParaRPr lang="en-IN" sz="2800"/>
        </a:p>
      </dgm:t>
    </dgm:pt>
    <dgm:pt modelId="{8CE20CBC-DAC3-4798-854A-C92387DF9FAD}">
      <dgm:prSet custT="1"/>
      <dgm:spPr>
        <a:gradFill rotWithShape="0">
          <a:gsLst>
            <a:gs pos="0">
              <a:srgbClr val="FFEFD1"/>
            </a:gs>
            <a:gs pos="64999">
              <a:srgbClr val="F0EBD5"/>
            </a:gs>
            <a:gs pos="100000">
              <a:srgbClr val="D1C39F"/>
            </a:gs>
          </a:gsLst>
          <a:lin ang="16200000" scaled="0"/>
        </a:gradFill>
      </dgm:spPr>
      <dgm:t>
        <a:bodyPr/>
        <a:lstStyle/>
        <a:p>
          <a:pPr rtl="0"/>
          <a:r>
            <a:rPr lang="en-US" sz="1000" dirty="0" smtClean="0"/>
            <a:t>Monthly</a:t>
          </a:r>
          <a:endParaRPr lang="en-IN" sz="1000" dirty="0"/>
        </a:p>
      </dgm:t>
    </dgm:pt>
    <dgm:pt modelId="{D3BDFBBB-A17C-4E47-B2C8-5392E918D68A}" type="parTrans" cxnId="{39789B29-E9D3-4E9A-9E15-C6F2C4197146}">
      <dgm:prSet/>
      <dgm:spPr/>
      <dgm:t>
        <a:bodyPr/>
        <a:lstStyle/>
        <a:p>
          <a:endParaRPr lang="en-IN" sz="2800"/>
        </a:p>
      </dgm:t>
    </dgm:pt>
    <dgm:pt modelId="{57081B86-3E05-478C-A48D-98BBD7D8BBEC}" type="sibTrans" cxnId="{39789B29-E9D3-4E9A-9E15-C6F2C4197146}">
      <dgm:prSet/>
      <dgm:spPr/>
      <dgm:t>
        <a:bodyPr/>
        <a:lstStyle/>
        <a:p>
          <a:endParaRPr lang="en-IN" sz="2800"/>
        </a:p>
      </dgm:t>
    </dgm:pt>
    <dgm:pt modelId="{90112D32-B68F-4EE1-BFEB-E4120F8A0E75}">
      <dgm:prSet custT="1"/>
      <dgm:spPr/>
      <dgm:t>
        <a:bodyPr/>
        <a:lstStyle/>
        <a:p>
          <a:pPr rtl="0"/>
          <a:r>
            <a:rPr lang="en-US" sz="1000" dirty="0" smtClean="0"/>
            <a:t>Tables</a:t>
          </a:r>
          <a:endParaRPr lang="en-IN" sz="1000" dirty="0"/>
        </a:p>
      </dgm:t>
    </dgm:pt>
    <dgm:pt modelId="{E77345B3-1E5B-49A1-BA4D-764B9C13C402}" type="parTrans" cxnId="{ACC50FD5-99AE-4FA4-AE9B-482C159CD329}">
      <dgm:prSet/>
      <dgm:spPr/>
      <dgm:t>
        <a:bodyPr/>
        <a:lstStyle/>
        <a:p>
          <a:endParaRPr lang="en-IN" sz="2800"/>
        </a:p>
      </dgm:t>
    </dgm:pt>
    <dgm:pt modelId="{AD1A3FA9-21EE-456A-869C-A2F69EAB3B38}" type="sibTrans" cxnId="{ACC50FD5-99AE-4FA4-AE9B-482C159CD329}">
      <dgm:prSet/>
      <dgm:spPr/>
      <dgm:t>
        <a:bodyPr/>
        <a:lstStyle/>
        <a:p>
          <a:endParaRPr lang="en-IN" sz="2800"/>
        </a:p>
      </dgm:t>
    </dgm:pt>
    <dgm:pt modelId="{5912F988-B1B1-4F35-A643-3E957D970B56}">
      <dgm:prSet custT="1"/>
      <dgm:spPr/>
      <dgm:t>
        <a:bodyPr/>
        <a:lstStyle/>
        <a:p>
          <a:pPr rtl="0"/>
          <a:r>
            <a:rPr lang="en-US" sz="1000" dirty="0" smtClean="0"/>
            <a:t>Graphs</a:t>
          </a:r>
          <a:endParaRPr lang="en-IN" sz="1000" dirty="0"/>
        </a:p>
      </dgm:t>
    </dgm:pt>
    <dgm:pt modelId="{6A10DDA6-598D-4B49-BD2B-208D1C63FC5C}" type="parTrans" cxnId="{17346400-389B-4781-8CD7-9EDB8D519266}">
      <dgm:prSet/>
      <dgm:spPr/>
      <dgm:t>
        <a:bodyPr/>
        <a:lstStyle/>
        <a:p>
          <a:endParaRPr lang="en-IN" sz="2800"/>
        </a:p>
      </dgm:t>
    </dgm:pt>
    <dgm:pt modelId="{472D3FA1-BD4C-4BA6-926F-A48B90DB5CEE}" type="sibTrans" cxnId="{17346400-389B-4781-8CD7-9EDB8D519266}">
      <dgm:prSet/>
      <dgm:spPr/>
      <dgm:t>
        <a:bodyPr/>
        <a:lstStyle/>
        <a:p>
          <a:endParaRPr lang="en-IN" sz="2800"/>
        </a:p>
      </dgm:t>
    </dgm:pt>
    <dgm:pt modelId="{CB5882D3-93E0-4991-9628-78EEE657A928}">
      <dgm:prSet custT="1"/>
      <dgm:spPr/>
      <dgm:t>
        <a:bodyPr/>
        <a:lstStyle/>
        <a:p>
          <a:r>
            <a:rPr lang="en-US" sz="1000" dirty="0" smtClean="0"/>
            <a:t>Layouts</a:t>
          </a:r>
          <a:endParaRPr lang="en-IN" sz="1000" dirty="0"/>
        </a:p>
      </dgm:t>
    </dgm:pt>
    <dgm:pt modelId="{0253B9F1-3A73-44DD-9E3F-23C92C5A68A4}" type="parTrans" cxnId="{448CBA9A-8948-412F-BD95-867FC0C303EA}">
      <dgm:prSet/>
      <dgm:spPr/>
      <dgm:t>
        <a:bodyPr/>
        <a:lstStyle/>
        <a:p>
          <a:endParaRPr lang="en-IN" sz="2800"/>
        </a:p>
      </dgm:t>
    </dgm:pt>
    <dgm:pt modelId="{2B7A8902-1AA9-4C45-8EFC-C72C2F5DDD84}" type="sibTrans" cxnId="{448CBA9A-8948-412F-BD95-867FC0C303EA}">
      <dgm:prSet/>
      <dgm:spPr/>
      <dgm:t>
        <a:bodyPr/>
        <a:lstStyle/>
        <a:p>
          <a:endParaRPr lang="en-IN" sz="2800"/>
        </a:p>
      </dgm:t>
    </dgm:pt>
    <dgm:pt modelId="{9B63BA00-9121-4192-BD38-1D8E05C6DAFC}">
      <dgm:prSet custT="1"/>
      <dgm:spPr/>
      <dgm:t>
        <a:bodyPr/>
        <a:lstStyle/>
        <a:p>
          <a:pPr rtl="0"/>
          <a:r>
            <a:rPr lang="en-US" sz="1200" dirty="0" smtClean="0"/>
            <a:t>Same as Country &amp; Sediment &amp; BOD</a:t>
          </a:r>
          <a:endParaRPr lang="en-IN" sz="1200" dirty="0"/>
        </a:p>
      </dgm:t>
    </dgm:pt>
    <dgm:pt modelId="{977DDDEE-C4C4-431B-A4D2-FF7267FA1C1A}" type="parTrans" cxnId="{565EB584-F05A-4449-95ED-3FB1CC8BC1DD}">
      <dgm:prSet/>
      <dgm:spPr/>
      <dgm:t>
        <a:bodyPr/>
        <a:lstStyle/>
        <a:p>
          <a:endParaRPr lang="en-IN"/>
        </a:p>
      </dgm:t>
    </dgm:pt>
    <dgm:pt modelId="{8C4949E1-CB2F-48B4-A135-50CBDDC7B096}" type="sibTrans" cxnId="{565EB584-F05A-4449-95ED-3FB1CC8BC1DD}">
      <dgm:prSet/>
      <dgm:spPr/>
      <dgm:t>
        <a:bodyPr/>
        <a:lstStyle/>
        <a:p>
          <a:endParaRPr lang="en-IN"/>
        </a:p>
      </dgm:t>
    </dgm:pt>
    <dgm:pt modelId="{64732CDC-D41F-4509-B975-D16C17BF1AB7}">
      <dgm:prSet custT="1"/>
      <dgm:spPr/>
      <dgm:t>
        <a:bodyPr/>
        <a:lstStyle/>
        <a:p>
          <a:pPr rtl="0"/>
          <a:r>
            <a:rPr lang="en-US" sz="1200" dirty="0" smtClean="0"/>
            <a:t>Water Balance (BCM) Precipitation, Water Yield, ET</a:t>
          </a:r>
          <a:endParaRPr lang="en-IN" sz="1200" dirty="0"/>
        </a:p>
      </dgm:t>
    </dgm:pt>
    <dgm:pt modelId="{CB62F333-0E6F-411F-9A63-5A6FC00AC7EC}" type="parTrans" cxnId="{AFFB6379-D36E-4884-88EB-C59BA9BF500A}">
      <dgm:prSet/>
      <dgm:spPr/>
      <dgm:t>
        <a:bodyPr/>
        <a:lstStyle/>
        <a:p>
          <a:endParaRPr lang="en-IN"/>
        </a:p>
      </dgm:t>
    </dgm:pt>
    <dgm:pt modelId="{8DF4E79E-A9BA-4D34-8290-8E7BE70EF2FC}" type="sibTrans" cxnId="{AFFB6379-D36E-4884-88EB-C59BA9BF500A}">
      <dgm:prSet/>
      <dgm:spPr/>
      <dgm:t>
        <a:bodyPr/>
        <a:lstStyle/>
        <a:p>
          <a:endParaRPr lang="en-IN"/>
        </a:p>
      </dgm:t>
    </dgm:pt>
    <dgm:pt modelId="{41CF0444-53ED-4CA2-BBAF-D6BBE0EEF0E0}">
      <dgm:prSet custT="1"/>
      <dgm:spPr/>
      <dgm:t>
        <a:bodyPr/>
        <a:lstStyle/>
        <a:p>
          <a:pPr rtl="0"/>
          <a:r>
            <a:rPr lang="en-US" sz="1200" dirty="0" smtClean="0"/>
            <a:t>Same as Country</a:t>
          </a:r>
          <a:endParaRPr lang="en-IN" sz="1200" dirty="0"/>
        </a:p>
      </dgm:t>
    </dgm:pt>
    <dgm:pt modelId="{114FBCF3-16BB-4834-9F81-DE459D7BC578}" type="parTrans" cxnId="{93B2FCF1-2A29-419F-B48A-460F2C88E571}">
      <dgm:prSet/>
      <dgm:spPr/>
      <dgm:t>
        <a:bodyPr/>
        <a:lstStyle/>
        <a:p>
          <a:endParaRPr lang="en-IN"/>
        </a:p>
      </dgm:t>
    </dgm:pt>
    <dgm:pt modelId="{D4A60116-4523-419F-A5C5-B4218A49F70E}" type="sibTrans" cxnId="{93B2FCF1-2A29-419F-B48A-460F2C88E571}">
      <dgm:prSet/>
      <dgm:spPr/>
      <dgm:t>
        <a:bodyPr/>
        <a:lstStyle/>
        <a:p>
          <a:endParaRPr lang="en-IN"/>
        </a:p>
      </dgm:t>
    </dgm:pt>
    <dgm:pt modelId="{CB8B4D10-5902-4948-B409-68904CA4129D}" type="pres">
      <dgm:prSet presAssocID="{DC833E74-F4C4-4F36-845A-AB269E8AEBCE}" presName="hierChild1" presStyleCnt="0">
        <dgm:presLayoutVars>
          <dgm:orgChart val="1"/>
          <dgm:chPref val="1"/>
          <dgm:dir/>
          <dgm:animOne val="branch"/>
          <dgm:animLvl val="lvl"/>
          <dgm:resizeHandles/>
        </dgm:presLayoutVars>
      </dgm:prSet>
      <dgm:spPr/>
      <dgm:t>
        <a:bodyPr/>
        <a:lstStyle/>
        <a:p>
          <a:endParaRPr lang="en-IN"/>
        </a:p>
      </dgm:t>
    </dgm:pt>
    <dgm:pt modelId="{EA8DDF8C-D75D-4F79-8950-F538A561858E}" type="pres">
      <dgm:prSet presAssocID="{DD922638-5535-41EB-AE6D-FC89978ADA50}" presName="hierRoot1" presStyleCnt="0">
        <dgm:presLayoutVars>
          <dgm:hierBranch val="init"/>
        </dgm:presLayoutVars>
      </dgm:prSet>
      <dgm:spPr/>
    </dgm:pt>
    <dgm:pt modelId="{95915AC7-D212-453D-BC9C-B6780339B880}" type="pres">
      <dgm:prSet presAssocID="{DD922638-5535-41EB-AE6D-FC89978ADA50}" presName="rootComposite1" presStyleCnt="0"/>
      <dgm:spPr/>
    </dgm:pt>
    <dgm:pt modelId="{09EAD5CA-4401-4033-BEFA-B1FB1C4C51FA}" type="pres">
      <dgm:prSet presAssocID="{DD922638-5535-41EB-AE6D-FC89978ADA50}" presName="rootText1" presStyleLbl="node0" presStyleIdx="0" presStyleCnt="1" custScaleX="444054" custScaleY="218838" custLinFactY="-100000" custLinFactNeighborX="5238" custLinFactNeighborY="-122102">
        <dgm:presLayoutVars>
          <dgm:chPref val="3"/>
        </dgm:presLayoutVars>
      </dgm:prSet>
      <dgm:spPr/>
      <dgm:t>
        <a:bodyPr/>
        <a:lstStyle/>
        <a:p>
          <a:endParaRPr lang="en-IN"/>
        </a:p>
      </dgm:t>
    </dgm:pt>
    <dgm:pt modelId="{10C20273-1C60-4A25-82D0-A8005DF617FE}" type="pres">
      <dgm:prSet presAssocID="{DD922638-5535-41EB-AE6D-FC89978ADA50}" presName="rootConnector1" presStyleLbl="node1" presStyleIdx="0" presStyleCnt="0"/>
      <dgm:spPr/>
      <dgm:t>
        <a:bodyPr/>
        <a:lstStyle/>
        <a:p>
          <a:endParaRPr lang="en-IN"/>
        </a:p>
      </dgm:t>
    </dgm:pt>
    <dgm:pt modelId="{FF183567-0E25-4821-8C70-63DE835E4021}" type="pres">
      <dgm:prSet presAssocID="{DD922638-5535-41EB-AE6D-FC89978ADA50}" presName="hierChild2" presStyleCnt="0"/>
      <dgm:spPr/>
    </dgm:pt>
    <dgm:pt modelId="{E7794433-6703-4C4E-9B1C-855F80E30C22}" type="pres">
      <dgm:prSet presAssocID="{00F9FE03-D3C5-479C-A7C5-662CC26B6EC2}" presName="Name37" presStyleLbl="parChTrans1D2" presStyleIdx="0" presStyleCnt="4"/>
      <dgm:spPr/>
      <dgm:t>
        <a:bodyPr/>
        <a:lstStyle/>
        <a:p>
          <a:endParaRPr lang="en-IN"/>
        </a:p>
      </dgm:t>
    </dgm:pt>
    <dgm:pt modelId="{F64D82E1-166E-4C7E-8BA9-FCCDBD55D31C}" type="pres">
      <dgm:prSet presAssocID="{57C096D9-14A9-4DA1-971E-72B9F7C3B00B}" presName="hierRoot2" presStyleCnt="0">
        <dgm:presLayoutVars>
          <dgm:hierBranch val="init"/>
        </dgm:presLayoutVars>
      </dgm:prSet>
      <dgm:spPr/>
    </dgm:pt>
    <dgm:pt modelId="{02D8DB6B-BBE6-4505-9134-7E0A6A9FBDED}" type="pres">
      <dgm:prSet presAssocID="{57C096D9-14A9-4DA1-971E-72B9F7C3B00B}" presName="rootComposite" presStyleCnt="0"/>
      <dgm:spPr/>
    </dgm:pt>
    <dgm:pt modelId="{0DCF299D-61FC-40E3-A20E-19CA97E42A6F}" type="pres">
      <dgm:prSet presAssocID="{57C096D9-14A9-4DA1-971E-72B9F7C3B00B}" presName="rootText" presStyleLbl="node2" presStyleIdx="0" presStyleCnt="4" custScaleX="156857" custScaleY="151208" custLinFactNeighborY="-94350">
        <dgm:presLayoutVars>
          <dgm:chPref val="3"/>
        </dgm:presLayoutVars>
      </dgm:prSet>
      <dgm:spPr/>
      <dgm:t>
        <a:bodyPr/>
        <a:lstStyle/>
        <a:p>
          <a:endParaRPr lang="en-IN"/>
        </a:p>
      </dgm:t>
    </dgm:pt>
    <dgm:pt modelId="{F5E5C5FB-4FED-434D-8644-8C02423D6AA3}" type="pres">
      <dgm:prSet presAssocID="{57C096D9-14A9-4DA1-971E-72B9F7C3B00B}" presName="rootConnector" presStyleLbl="node2" presStyleIdx="0" presStyleCnt="4"/>
      <dgm:spPr/>
      <dgm:t>
        <a:bodyPr/>
        <a:lstStyle/>
        <a:p>
          <a:endParaRPr lang="en-IN"/>
        </a:p>
      </dgm:t>
    </dgm:pt>
    <dgm:pt modelId="{43555CF5-A548-4FDD-A2AB-B021C68DC651}" type="pres">
      <dgm:prSet presAssocID="{57C096D9-14A9-4DA1-971E-72B9F7C3B00B}" presName="hierChild4" presStyleCnt="0"/>
      <dgm:spPr/>
    </dgm:pt>
    <dgm:pt modelId="{B5BE21E1-1BCD-4245-9286-3DADD0548060}" type="pres">
      <dgm:prSet presAssocID="{229F29C5-A9FE-4D11-8ACB-E36E693DADCF}" presName="Name37" presStyleLbl="parChTrans1D3" presStyleIdx="0" presStyleCnt="5"/>
      <dgm:spPr/>
      <dgm:t>
        <a:bodyPr/>
        <a:lstStyle/>
        <a:p>
          <a:endParaRPr lang="en-IN"/>
        </a:p>
      </dgm:t>
    </dgm:pt>
    <dgm:pt modelId="{0FF798CF-9E19-4AE5-8561-1402B56B2B70}" type="pres">
      <dgm:prSet presAssocID="{438DE869-A496-4691-9240-4895E96DD024}" presName="hierRoot2" presStyleCnt="0">
        <dgm:presLayoutVars>
          <dgm:hierBranch val="init"/>
        </dgm:presLayoutVars>
      </dgm:prSet>
      <dgm:spPr/>
    </dgm:pt>
    <dgm:pt modelId="{73AAF120-6046-4760-AEDA-896FB18B703D}" type="pres">
      <dgm:prSet presAssocID="{438DE869-A496-4691-9240-4895E96DD024}" presName="rootComposite" presStyleCnt="0"/>
      <dgm:spPr/>
    </dgm:pt>
    <dgm:pt modelId="{152C2DCE-F480-4834-A3CA-049F052C20B9}" type="pres">
      <dgm:prSet presAssocID="{438DE869-A496-4691-9240-4895E96DD024}" presName="rootText" presStyleLbl="node3" presStyleIdx="0" presStyleCnt="5" custScaleX="200995" custScaleY="148998" custLinFactNeighborY="40136">
        <dgm:presLayoutVars>
          <dgm:chPref val="3"/>
        </dgm:presLayoutVars>
      </dgm:prSet>
      <dgm:spPr/>
      <dgm:t>
        <a:bodyPr/>
        <a:lstStyle/>
        <a:p>
          <a:endParaRPr lang="en-IN"/>
        </a:p>
      </dgm:t>
    </dgm:pt>
    <dgm:pt modelId="{C08FEB88-4EF2-4D0B-97F6-4B55584E8579}" type="pres">
      <dgm:prSet presAssocID="{438DE869-A496-4691-9240-4895E96DD024}" presName="rootConnector" presStyleLbl="node3" presStyleIdx="0" presStyleCnt="5"/>
      <dgm:spPr/>
      <dgm:t>
        <a:bodyPr/>
        <a:lstStyle/>
        <a:p>
          <a:endParaRPr lang="en-IN"/>
        </a:p>
      </dgm:t>
    </dgm:pt>
    <dgm:pt modelId="{6848A43C-81D8-48AC-A8A6-CD5BE4D0CB91}" type="pres">
      <dgm:prSet presAssocID="{438DE869-A496-4691-9240-4895E96DD024}" presName="hierChild4" presStyleCnt="0"/>
      <dgm:spPr/>
    </dgm:pt>
    <dgm:pt modelId="{9EE3AEA2-34F1-4842-BFAB-1A4ACF1674E3}" type="pres">
      <dgm:prSet presAssocID="{214EBD60-747A-4951-8D83-703547ACDE09}" presName="Name37" presStyleLbl="parChTrans1D4" presStyleIdx="0" presStyleCnt="36"/>
      <dgm:spPr/>
      <dgm:t>
        <a:bodyPr/>
        <a:lstStyle/>
        <a:p>
          <a:endParaRPr lang="en-IN"/>
        </a:p>
      </dgm:t>
    </dgm:pt>
    <dgm:pt modelId="{98645381-A60E-46F8-9C08-961ED1532662}" type="pres">
      <dgm:prSet presAssocID="{520A9970-F9A0-4242-9AA3-0570115C162A}" presName="hierRoot2" presStyleCnt="0">
        <dgm:presLayoutVars>
          <dgm:hierBranch val="init"/>
        </dgm:presLayoutVars>
      </dgm:prSet>
      <dgm:spPr/>
    </dgm:pt>
    <dgm:pt modelId="{0BFBD350-7C10-482A-B18D-76939496282F}" type="pres">
      <dgm:prSet presAssocID="{520A9970-F9A0-4242-9AA3-0570115C162A}" presName="rootComposite" presStyleCnt="0"/>
      <dgm:spPr/>
    </dgm:pt>
    <dgm:pt modelId="{91DDC67C-CD65-4C5B-9871-3601EC469DB2}" type="pres">
      <dgm:prSet presAssocID="{520A9970-F9A0-4242-9AA3-0570115C162A}" presName="rootText" presStyleLbl="node4" presStyleIdx="0" presStyleCnt="36" custScaleX="143982" custLinFactNeighborX="-3596" custLinFactNeighborY="77364">
        <dgm:presLayoutVars>
          <dgm:chPref val="3"/>
        </dgm:presLayoutVars>
      </dgm:prSet>
      <dgm:spPr/>
      <dgm:t>
        <a:bodyPr/>
        <a:lstStyle/>
        <a:p>
          <a:endParaRPr lang="en-IN"/>
        </a:p>
      </dgm:t>
    </dgm:pt>
    <dgm:pt modelId="{B006BED0-FFB2-47F8-8811-74599A6CA3DA}" type="pres">
      <dgm:prSet presAssocID="{520A9970-F9A0-4242-9AA3-0570115C162A}" presName="rootConnector" presStyleLbl="node4" presStyleIdx="0" presStyleCnt="36"/>
      <dgm:spPr/>
      <dgm:t>
        <a:bodyPr/>
        <a:lstStyle/>
        <a:p>
          <a:endParaRPr lang="en-IN"/>
        </a:p>
      </dgm:t>
    </dgm:pt>
    <dgm:pt modelId="{FBB67D52-9FAB-46E1-9F96-2045FDE9A971}" type="pres">
      <dgm:prSet presAssocID="{520A9970-F9A0-4242-9AA3-0570115C162A}" presName="hierChild4" presStyleCnt="0"/>
      <dgm:spPr/>
    </dgm:pt>
    <dgm:pt modelId="{EE52E074-9C51-4F2A-8CEE-2024F188B854}" type="pres">
      <dgm:prSet presAssocID="{477B3E86-BB41-42B2-BCEF-5E01D419A2FD}" presName="Name37" presStyleLbl="parChTrans1D4" presStyleIdx="1" presStyleCnt="36"/>
      <dgm:spPr/>
      <dgm:t>
        <a:bodyPr/>
        <a:lstStyle/>
        <a:p>
          <a:endParaRPr lang="en-IN"/>
        </a:p>
      </dgm:t>
    </dgm:pt>
    <dgm:pt modelId="{D6FD050B-7C5F-43B1-82D7-7FAF40BDE4DF}" type="pres">
      <dgm:prSet presAssocID="{E2315946-EE7F-4BB8-A91E-87F9BFA2360E}" presName="hierRoot2" presStyleCnt="0">
        <dgm:presLayoutVars>
          <dgm:hierBranch val="init"/>
        </dgm:presLayoutVars>
      </dgm:prSet>
      <dgm:spPr/>
    </dgm:pt>
    <dgm:pt modelId="{F0BFE701-F859-40FE-B920-74AA80B804DB}" type="pres">
      <dgm:prSet presAssocID="{E2315946-EE7F-4BB8-A91E-87F9BFA2360E}" presName="rootComposite" presStyleCnt="0"/>
      <dgm:spPr/>
    </dgm:pt>
    <dgm:pt modelId="{59C4F4DC-79CA-4633-BDC6-B12465D8B0A0}" type="pres">
      <dgm:prSet presAssocID="{E2315946-EE7F-4BB8-A91E-87F9BFA2360E}" presName="rootText" presStyleLbl="node4" presStyleIdx="1" presStyleCnt="36" custLinFactY="14592" custLinFactNeighborY="100000">
        <dgm:presLayoutVars>
          <dgm:chPref val="3"/>
        </dgm:presLayoutVars>
      </dgm:prSet>
      <dgm:spPr/>
      <dgm:t>
        <a:bodyPr/>
        <a:lstStyle/>
        <a:p>
          <a:endParaRPr lang="en-IN"/>
        </a:p>
      </dgm:t>
    </dgm:pt>
    <dgm:pt modelId="{388C9522-63CF-4D6C-BFCF-677AC62CF867}" type="pres">
      <dgm:prSet presAssocID="{E2315946-EE7F-4BB8-A91E-87F9BFA2360E}" presName="rootConnector" presStyleLbl="node4" presStyleIdx="1" presStyleCnt="36"/>
      <dgm:spPr/>
      <dgm:t>
        <a:bodyPr/>
        <a:lstStyle/>
        <a:p>
          <a:endParaRPr lang="en-IN"/>
        </a:p>
      </dgm:t>
    </dgm:pt>
    <dgm:pt modelId="{DFC81797-F379-4FF5-88C5-3796941E2131}" type="pres">
      <dgm:prSet presAssocID="{E2315946-EE7F-4BB8-A91E-87F9BFA2360E}" presName="hierChild4" presStyleCnt="0"/>
      <dgm:spPr/>
    </dgm:pt>
    <dgm:pt modelId="{B8279D81-08FA-4CA2-ADEB-9B7EC0D56810}" type="pres">
      <dgm:prSet presAssocID="{9AACA8B8-3333-4B86-A745-0A9C75237A91}" presName="Name37" presStyleLbl="parChTrans1D4" presStyleIdx="2" presStyleCnt="36"/>
      <dgm:spPr/>
      <dgm:t>
        <a:bodyPr/>
        <a:lstStyle/>
        <a:p>
          <a:endParaRPr lang="en-IN"/>
        </a:p>
      </dgm:t>
    </dgm:pt>
    <dgm:pt modelId="{460C064B-E16F-4D7F-8CD2-E31FE02BE6F7}" type="pres">
      <dgm:prSet presAssocID="{CDAD15BB-5878-4D67-8A94-4C3DE5D0BAA0}" presName="hierRoot2" presStyleCnt="0">
        <dgm:presLayoutVars>
          <dgm:hierBranch val="init"/>
        </dgm:presLayoutVars>
      </dgm:prSet>
      <dgm:spPr/>
    </dgm:pt>
    <dgm:pt modelId="{1848D3EA-A029-40D2-BD3E-9C4ED64A8CFF}" type="pres">
      <dgm:prSet presAssocID="{CDAD15BB-5878-4D67-8A94-4C3DE5D0BAA0}" presName="rootComposite" presStyleCnt="0"/>
      <dgm:spPr/>
    </dgm:pt>
    <dgm:pt modelId="{84B4ADB2-8DE8-48D4-B4C3-64403EFB69FB}" type="pres">
      <dgm:prSet presAssocID="{CDAD15BB-5878-4D67-8A94-4C3DE5D0BAA0}" presName="rootText" presStyleLbl="node4" presStyleIdx="2" presStyleCnt="36" custLinFactY="49464" custLinFactNeighborX="-3596" custLinFactNeighborY="100000">
        <dgm:presLayoutVars>
          <dgm:chPref val="3"/>
        </dgm:presLayoutVars>
      </dgm:prSet>
      <dgm:spPr/>
      <dgm:t>
        <a:bodyPr/>
        <a:lstStyle/>
        <a:p>
          <a:endParaRPr lang="en-IN"/>
        </a:p>
      </dgm:t>
    </dgm:pt>
    <dgm:pt modelId="{BB61457C-2CC3-4974-8CE1-09DF0BBD7643}" type="pres">
      <dgm:prSet presAssocID="{CDAD15BB-5878-4D67-8A94-4C3DE5D0BAA0}" presName="rootConnector" presStyleLbl="node4" presStyleIdx="2" presStyleCnt="36"/>
      <dgm:spPr/>
      <dgm:t>
        <a:bodyPr/>
        <a:lstStyle/>
        <a:p>
          <a:endParaRPr lang="en-IN"/>
        </a:p>
      </dgm:t>
    </dgm:pt>
    <dgm:pt modelId="{8C4FF545-FC89-48A8-B98B-AB6FEF66A444}" type="pres">
      <dgm:prSet presAssocID="{CDAD15BB-5878-4D67-8A94-4C3DE5D0BAA0}" presName="hierChild4" presStyleCnt="0"/>
      <dgm:spPr/>
    </dgm:pt>
    <dgm:pt modelId="{7E2C4FF9-17E4-4196-83A9-829E76A68FB3}" type="pres">
      <dgm:prSet presAssocID="{CDAD15BB-5878-4D67-8A94-4C3DE5D0BAA0}" presName="hierChild5" presStyleCnt="0"/>
      <dgm:spPr/>
    </dgm:pt>
    <dgm:pt modelId="{A2615711-778B-473D-B888-484E09724892}" type="pres">
      <dgm:prSet presAssocID="{89F02127-079E-4555-8A53-748C8E57A06B}" presName="Name37" presStyleLbl="parChTrans1D4" presStyleIdx="3" presStyleCnt="36"/>
      <dgm:spPr/>
      <dgm:t>
        <a:bodyPr/>
        <a:lstStyle/>
        <a:p>
          <a:endParaRPr lang="en-IN"/>
        </a:p>
      </dgm:t>
    </dgm:pt>
    <dgm:pt modelId="{2A817F46-A76B-4FAB-B67B-C2F34648C7D7}" type="pres">
      <dgm:prSet presAssocID="{57D65E15-C8BC-4FBA-B7C3-A4B98FCDF3C2}" presName="hierRoot2" presStyleCnt="0">
        <dgm:presLayoutVars>
          <dgm:hierBranch val="init"/>
        </dgm:presLayoutVars>
      </dgm:prSet>
      <dgm:spPr/>
    </dgm:pt>
    <dgm:pt modelId="{7B129E37-F335-4669-B895-B3F6DE473483}" type="pres">
      <dgm:prSet presAssocID="{57D65E15-C8BC-4FBA-B7C3-A4B98FCDF3C2}" presName="rootComposite" presStyleCnt="0"/>
      <dgm:spPr/>
    </dgm:pt>
    <dgm:pt modelId="{41B4114C-CDAF-4C49-94E1-763ABC5EB0A9}" type="pres">
      <dgm:prSet presAssocID="{57D65E15-C8BC-4FBA-B7C3-A4B98FCDF3C2}" presName="rootText" presStyleLbl="node4" presStyleIdx="3" presStyleCnt="36" custLinFactY="49464" custLinFactNeighborX="-3596" custLinFactNeighborY="100000">
        <dgm:presLayoutVars>
          <dgm:chPref val="3"/>
        </dgm:presLayoutVars>
      </dgm:prSet>
      <dgm:spPr/>
      <dgm:t>
        <a:bodyPr/>
        <a:lstStyle/>
        <a:p>
          <a:endParaRPr lang="en-IN"/>
        </a:p>
      </dgm:t>
    </dgm:pt>
    <dgm:pt modelId="{EA901B5D-F362-4D29-BCF7-4A732C944C54}" type="pres">
      <dgm:prSet presAssocID="{57D65E15-C8BC-4FBA-B7C3-A4B98FCDF3C2}" presName="rootConnector" presStyleLbl="node4" presStyleIdx="3" presStyleCnt="36"/>
      <dgm:spPr/>
      <dgm:t>
        <a:bodyPr/>
        <a:lstStyle/>
        <a:p>
          <a:endParaRPr lang="en-IN"/>
        </a:p>
      </dgm:t>
    </dgm:pt>
    <dgm:pt modelId="{0C287AF2-CAC9-4465-AE02-631D0FF70A42}" type="pres">
      <dgm:prSet presAssocID="{57D65E15-C8BC-4FBA-B7C3-A4B98FCDF3C2}" presName="hierChild4" presStyleCnt="0"/>
      <dgm:spPr/>
    </dgm:pt>
    <dgm:pt modelId="{4A85024C-D46E-480B-BD07-31B7E362D8D5}" type="pres">
      <dgm:prSet presAssocID="{57D65E15-C8BC-4FBA-B7C3-A4B98FCDF3C2}" presName="hierChild5" presStyleCnt="0"/>
      <dgm:spPr/>
    </dgm:pt>
    <dgm:pt modelId="{26D6568A-195B-4C7F-B867-64D99778B539}" type="pres">
      <dgm:prSet presAssocID="{791A5571-BF62-45A5-BBB8-A5311C12AE3D}" presName="Name37" presStyleLbl="parChTrans1D4" presStyleIdx="4" presStyleCnt="36"/>
      <dgm:spPr/>
      <dgm:t>
        <a:bodyPr/>
        <a:lstStyle/>
        <a:p>
          <a:endParaRPr lang="en-IN"/>
        </a:p>
      </dgm:t>
    </dgm:pt>
    <dgm:pt modelId="{CD625115-3969-4B8C-AD5E-A05B356644F8}" type="pres">
      <dgm:prSet presAssocID="{7E7F87CD-5052-4E5B-BC52-C3930BD2CA79}" presName="hierRoot2" presStyleCnt="0">
        <dgm:presLayoutVars>
          <dgm:hierBranch val="init"/>
        </dgm:presLayoutVars>
      </dgm:prSet>
      <dgm:spPr/>
    </dgm:pt>
    <dgm:pt modelId="{081B4941-3299-4396-9829-568E50C88A04}" type="pres">
      <dgm:prSet presAssocID="{7E7F87CD-5052-4E5B-BC52-C3930BD2CA79}" presName="rootComposite" presStyleCnt="0"/>
      <dgm:spPr/>
    </dgm:pt>
    <dgm:pt modelId="{CD18C18E-D327-4DCE-BAE8-293403FE2F78}" type="pres">
      <dgm:prSet presAssocID="{7E7F87CD-5052-4E5B-BC52-C3930BD2CA79}" presName="rootText" presStyleLbl="node4" presStyleIdx="4" presStyleCnt="36" custLinFactY="49464" custLinFactNeighborX="-3596" custLinFactNeighborY="100000">
        <dgm:presLayoutVars>
          <dgm:chPref val="3"/>
        </dgm:presLayoutVars>
      </dgm:prSet>
      <dgm:spPr/>
      <dgm:t>
        <a:bodyPr/>
        <a:lstStyle/>
        <a:p>
          <a:endParaRPr lang="en-IN"/>
        </a:p>
      </dgm:t>
    </dgm:pt>
    <dgm:pt modelId="{40289B20-C176-4BEB-A445-EF6C5A388413}" type="pres">
      <dgm:prSet presAssocID="{7E7F87CD-5052-4E5B-BC52-C3930BD2CA79}" presName="rootConnector" presStyleLbl="node4" presStyleIdx="4" presStyleCnt="36"/>
      <dgm:spPr/>
      <dgm:t>
        <a:bodyPr/>
        <a:lstStyle/>
        <a:p>
          <a:endParaRPr lang="en-IN"/>
        </a:p>
      </dgm:t>
    </dgm:pt>
    <dgm:pt modelId="{9C3825E7-8534-4EEE-8122-B8E86C1C9629}" type="pres">
      <dgm:prSet presAssocID="{7E7F87CD-5052-4E5B-BC52-C3930BD2CA79}" presName="hierChild4" presStyleCnt="0"/>
      <dgm:spPr/>
    </dgm:pt>
    <dgm:pt modelId="{DDD049B7-24AB-489C-83BC-99EA167084BC}" type="pres">
      <dgm:prSet presAssocID="{7E7F87CD-5052-4E5B-BC52-C3930BD2CA79}" presName="hierChild5" presStyleCnt="0"/>
      <dgm:spPr/>
    </dgm:pt>
    <dgm:pt modelId="{F4322528-043F-4A3A-97BD-DB13428C8D23}" type="pres">
      <dgm:prSet presAssocID="{E2315946-EE7F-4BB8-A91E-87F9BFA2360E}" presName="hierChild5" presStyleCnt="0"/>
      <dgm:spPr/>
    </dgm:pt>
    <dgm:pt modelId="{1D753837-FF42-4078-AAA1-18977C3613F5}" type="pres">
      <dgm:prSet presAssocID="{FD0BC414-ADC2-4B0A-9324-7F9BA5348F0A}" presName="Name37" presStyleLbl="parChTrans1D4" presStyleIdx="5" presStyleCnt="36"/>
      <dgm:spPr/>
      <dgm:t>
        <a:bodyPr/>
        <a:lstStyle/>
        <a:p>
          <a:endParaRPr lang="en-IN"/>
        </a:p>
      </dgm:t>
    </dgm:pt>
    <dgm:pt modelId="{B82EC2B6-65BD-4E9F-A293-73625B68DBD5}" type="pres">
      <dgm:prSet presAssocID="{5D84E2BB-6D22-43B6-9D5D-479F22B3650C}" presName="hierRoot2" presStyleCnt="0">
        <dgm:presLayoutVars>
          <dgm:hierBranch val="init"/>
        </dgm:presLayoutVars>
      </dgm:prSet>
      <dgm:spPr/>
    </dgm:pt>
    <dgm:pt modelId="{38AAA30D-880D-4009-B46A-9D1B021B93DA}" type="pres">
      <dgm:prSet presAssocID="{5D84E2BB-6D22-43B6-9D5D-479F22B3650C}" presName="rootComposite" presStyleCnt="0"/>
      <dgm:spPr/>
    </dgm:pt>
    <dgm:pt modelId="{CD7384D4-014C-485C-B50C-C41DA6646C0B}" type="pres">
      <dgm:prSet presAssocID="{5D84E2BB-6D22-43B6-9D5D-479F22B3650C}" presName="rootText" presStyleLbl="node4" presStyleIdx="5" presStyleCnt="36" custLinFactY="14592" custLinFactNeighborX="-3596" custLinFactNeighborY="100000">
        <dgm:presLayoutVars>
          <dgm:chPref val="3"/>
        </dgm:presLayoutVars>
      </dgm:prSet>
      <dgm:spPr/>
      <dgm:t>
        <a:bodyPr/>
        <a:lstStyle/>
        <a:p>
          <a:endParaRPr lang="en-IN"/>
        </a:p>
      </dgm:t>
    </dgm:pt>
    <dgm:pt modelId="{29CE8BD8-C6CF-4861-9D95-B84C3C352EAD}" type="pres">
      <dgm:prSet presAssocID="{5D84E2BB-6D22-43B6-9D5D-479F22B3650C}" presName="rootConnector" presStyleLbl="node4" presStyleIdx="5" presStyleCnt="36"/>
      <dgm:spPr/>
      <dgm:t>
        <a:bodyPr/>
        <a:lstStyle/>
        <a:p>
          <a:endParaRPr lang="en-IN"/>
        </a:p>
      </dgm:t>
    </dgm:pt>
    <dgm:pt modelId="{1B6EEDF2-4AC1-4F68-83B5-4225026B8C84}" type="pres">
      <dgm:prSet presAssocID="{5D84E2BB-6D22-43B6-9D5D-479F22B3650C}" presName="hierChild4" presStyleCnt="0"/>
      <dgm:spPr/>
    </dgm:pt>
    <dgm:pt modelId="{C76E3CBA-CA72-4DDF-9395-5CB0EF129134}" type="pres">
      <dgm:prSet presAssocID="{BC1B2122-D81B-4D17-80AD-825A9F97AF52}" presName="Name37" presStyleLbl="parChTrans1D4" presStyleIdx="6" presStyleCnt="36"/>
      <dgm:spPr/>
      <dgm:t>
        <a:bodyPr/>
        <a:lstStyle/>
        <a:p>
          <a:endParaRPr lang="en-IN"/>
        </a:p>
      </dgm:t>
    </dgm:pt>
    <dgm:pt modelId="{2F8C9184-336D-4E2E-8F02-98F74D8134B9}" type="pres">
      <dgm:prSet presAssocID="{B4BD841B-D960-4885-BA0A-352B0244C25B}" presName="hierRoot2" presStyleCnt="0">
        <dgm:presLayoutVars>
          <dgm:hierBranch val="init"/>
        </dgm:presLayoutVars>
      </dgm:prSet>
      <dgm:spPr/>
    </dgm:pt>
    <dgm:pt modelId="{201EFB1A-80B8-484B-89EA-59D6B53F05E7}" type="pres">
      <dgm:prSet presAssocID="{B4BD841B-D960-4885-BA0A-352B0244C25B}" presName="rootComposite" presStyleCnt="0"/>
      <dgm:spPr/>
    </dgm:pt>
    <dgm:pt modelId="{51BDE460-4CFE-4D72-A1D7-A9FDAD71B0B3}" type="pres">
      <dgm:prSet presAssocID="{B4BD841B-D960-4885-BA0A-352B0244C25B}" presName="rootText" presStyleLbl="node4" presStyleIdx="6" presStyleCnt="36" custLinFactY="49464" custLinFactNeighborX="-3596" custLinFactNeighborY="100000">
        <dgm:presLayoutVars>
          <dgm:chPref val="3"/>
        </dgm:presLayoutVars>
      </dgm:prSet>
      <dgm:spPr/>
      <dgm:t>
        <a:bodyPr/>
        <a:lstStyle/>
        <a:p>
          <a:endParaRPr lang="en-IN"/>
        </a:p>
      </dgm:t>
    </dgm:pt>
    <dgm:pt modelId="{1EF44EA8-610C-4EA1-8BAC-CF95D0DCF040}" type="pres">
      <dgm:prSet presAssocID="{B4BD841B-D960-4885-BA0A-352B0244C25B}" presName="rootConnector" presStyleLbl="node4" presStyleIdx="6" presStyleCnt="36"/>
      <dgm:spPr/>
      <dgm:t>
        <a:bodyPr/>
        <a:lstStyle/>
        <a:p>
          <a:endParaRPr lang="en-IN"/>
        </a:p>
      </dgm:t>
    </dgm:pt>
    <dgm:pt modelId="{8E145B85-C309-4540-B8CE-6E82950C8335}" type="pres">
      <dgm:prSet presAssocID="{B4BD841B-D960-4885-BA0A-352B0244C25B}" presName="hierChild4" presStyleCnt="0"/>
      <dgm:spPr/>
    </dgm:pt>
    <dgm:pt modelId="{2C7524A5-01F4-4E41-A27C-BD217E11277B}" type="pres">
      <dgm:prSet presAssocID="{B4BD841B-D960-4885-BA0A-352B0244C25B}" presName="hierChild5" presStyleCnt="0"/>
      <dgm:spPr/>
    </dgm:pt>
    <dgm:pt modelId="{D6439727-776C-4A96-A00D-E360B2B580BE}" type="pres">
      <dgm:prSet presAssocID="{AE5BED2E-46F9-4CA2-950A-D719985CB04A}" presName="Name37" presStyleLbl="parChTrans1D4" presStyleIdx="7" presStyleCnt="36"/>
      <dgm:spPr/>
      <dgm:t>
        <a:bodyPr/>
        <a:lstStyle/>
        <a:p>
          <a:endParaRPr lang="en-IN"/>
        </a:p>
      </dgm:t>
    </dgm:pt>
    <dgm:pt modelId="{0A8F06D6-3838-4A90-99A7-89A22344A39C}" type="pres">
      <dgm:prSet presAssocID="{903A58EF-F0AF-4117-8227-1C3A7C344D73}" presName="hierRoot2" presStyleCnt="0">
        <dgm:presLayoutVars>
          <dgm:hierBranch val="init"/>
        </dgm:presLayoutVars>
      </dgm:prSet>
      <dgm:spPr/>
    </dgm:pt>
    <dgm:pt modelId="{E5598C97-419B-4E95-A23D-D274268E47A4}" type="pres">
      <dgm:prSet presAssocID="{903A58EF-F0AF-4117-8227-1C3A7C344D73}" presName="rootComposite" presStyleCnt="0"/>
      <dgm:spPr/>
    </dgm:pt>
    <dgm:pt modelId="{7D05C241-6577-4466-90F1-A6649152604B}" type="pres">
      <dgm:prSet presAssocID="{903A58EF-F0AF-4117-8227-1C3A7C344D73}" presName="rootText" presStyleLbl="node4" presStyleIdx="7" presStyleCnt="36" custLinFactY="49464" custLinFactNeighborX="-3596" custLinFactNeighborY="100000">
        <dgm:presLayoutVars>
          <dgm:chPref val="3"/>
        </dgm:presLayoutVars>
      </dgm:prSet>
      <dgm:spPr/>
      <dgm:t>
        <a:bodyPr/>
        <a:lstStyle/>
        <a:p>
          <a:endParaRPr lang="en-IN"/>
        </a:p>
      </dgm:t>
    </dgm:pt>
    <dgm:pt modelId="{3D7409AE-677F-4F3E-9BC1-EB97D9B269CA}" type="pres">
      <dgm:prSet presAssocID="{903A58EF-F0AF-4117-8227-1C3A7C344D73}" presName="rootConnector" presStyleLbl="node4" presStyleIdx="7" presStyleCnt="36"/>
      <dgm:spPr/>
      <dgm:t>
        <a:bodyPr/>
        <a:lstStyle/>
        <a:p>
          <a:endParaRPr lang="en-IN"/>
        </a:p>
      </dgm:t>
    </dgm:pt>
    <dgm:pt modelId="{1F86A29B-82C1-4C2A-8B76-DC996D06CF94}" type="pres">
      <dgm:prSet presAssocID="{903A58EF-F0AF-4117-8227-1C3A7C344D73}" presName="hierChild4" presStyleCnt="0"/>
      <dgm:spPr/>
    </dgm:pt>
    <dgm:pt modelId="{17316341-BBC8-473A-A0BB-0230AE6DCBA2}" type="pres">
      <dgm:prSet presAssocID="{903A58EF-F0AF-4117-8227-1C3A7C344D73}" presName="hierChild5" presStyleCnt="0"/>
      <dgm:spPr/>
    </dgm:pt>
    <dgm:pt modelId="{D5E03DC2-C716-4C4B-BE48-FCE6D690DDFD}" type="pres">
      <dgm:prSet presAssocID="{33F02B78-0D1F-4E0D-8EA5-6017F94856B6}" presName="Name37" presStyleLbl="parChTrans1D4" presStyleIdx="8" presStyleCnt="36"/>
      <dgm:spPr/>
      <dgm:t>
        <a:bodyPr/>
        <a:lstStyle/>
        <a:p>
          <a:endParaRPr lang="en-IN"/>
        </a:p>
      </dgm:t>
    </dgm:pt>
    <dgm:pt modelId="{C2ED30D6-98CE-476D-88BB-811F3CDAF0A3}" type="pres">
      <dgm:prSet presAssocID="{FCCCE1DA-D1D6-465C-A7DA-4E4B51AE97FC}" presName="hierRoot2" presStyleCnt="0">
        <dgm:presLayoutVars>
          <dgm:hierBranch val="init"/>
        </dgm:presLayoutVars>
      </dgm:prSet>
      <dgm:spPr/>
    </dgm:pt>
    <dgm:pt modelId="{0802558B-BCB9-4403-968A-06A4B8F0C012}" type="pres">
      <dgm:prSet presAssocID="{FCCCE1DA-D1D6-465C-A7DA-4E4B51AE97FC}" presName="rootComposite" presStyleCnt="0"/>
      <dgm:spPr/>
    </dgm:pt>
    <dgm:pt modelId="{1C639059-57B3-458B-9221-AA50DEE53427}" type="pres">
      <dgm:prSet presAssocID="{FCCCE1DA-D1D6-465C-A7DA-4E4B51AE97FC}" presName="rootText" presStyleLbl="node4" presStyleIdx="8" presStyleCnt="36" custLinFactY="49464" custLinFactNeighborX="-3596" custLinFactNeighborY="100000">
        <dgm:presLayoutVars>
          <dgm:chPref val="3"/>
        </dgm:presLayoutVars>
      </dgm:prSet>
      <dgm:spPr/>
      <dgm:t>
        <a:bodyPr/>
        <a:lstStyle/>
        <a:p>
          <a:endParaRPr lang="en-IN"/>
        </a:p>
      </dgm:t>
    </dgm:pt>
    <dgm:pt modelId="{85810D80-5B6F-431B-B9F1-EF4F95DAAA90}" type="pres">
      <dgm:prSet presAssocID="{FCCCE1DA-D1D6-465C-A7DA-4E4B51AE97FC}" presName="rootConnector" presStyleLbl="node4" presStyleIdx="8" presStyleCnt="36"/>
      <dgm:spPr/>
      <dgm:t>
        <a:bodyPr/>
        <a:lstStyle/>
        <a:p>
          <a:endParaRPr lang="en-IN"/>
        </a:p>
      </dgm:t>
    </dgm:pt>
    <dgm:pt modelId="{253BCAE2-3D14-43DA-8ADD-AA01801AFE07}" type="pres">
      <dgm:prSet presAssocID="{FCCCE1DA-D1D6-465C-A7DA-4E4B51AE97FC}" presName="hierChild4" presStyleCnt="0"/>
      <dgm:spPr/>
    </dgm:pt>
    <dgm:pt modelId="{88DD5F95-BAAA-4EF9-BA52-DA3299252E9F}" type="pres">
      <dgm:prSet presAssocID="{FCCCE1DA-D1D6-465C-A7DA-4E4B51AE97FC}" presName="hierChild5" presStyleCnt="0"/>
      <dgm:spPr/>
    </dgm:pt>
    <dgm:pt modelId="{18D2E587-4631-429F-B3C1-AD7DA716B791}" type="pres">
      <dgm:prSet presAssocID="{5D84E2BB-6D22-43B6-9D5D-479F22B3650C}" presName="hierChild5" presStyleCnt="0"/>
      <dgm:spPr/>
    </dgm:pt>
    <dgm:pt modelId="{B89D7EF4-067D-4185-8C59-EFE0DBFACF36}" type="pres">
      <dgm:prSet presAssocID="{520A9970-F9A0-4242-9AA3-0570115C162A}" presName="hierChild5" presStyleCnt="0"/>
      <dgm:spPr/>
    </dgm:pt>
    <dgm:pt modelId="{F9304727-E761-484F-9BFE-988A57827C52}" type="pres">
      <dgm:prSet presAssocID="{B1A93ABA-41BA-4EFF-9576-C1B7BF27BC14}" presName="Name37" presStyleLbl="parChTrans1D4" presStyleIdx="9" presStyleCnt="36"/>
      <dgm:spPr/>
      <dgm:t>
        <a:bodyPr/>
        <a:lstStyle/>
        <a:p>
          <a:endParaRPr lang="en-IN"/>
        </a:p>
      </dgm:t>
    </dgm:pt>
    <dgm:pt modelId="{0A877B06-1AFC-4AA9-B847-9281F927771A}" type="pres">
      <dgm:prSet presAssocID="{245A0804-E9AB-4B20-B671-901EBE3E719C}" presName="hierRoot2" presStyleCnt="0">
        <dgm:presLayoutVars>
          <dgm:hierBranch val="init"/>
        </dgm:presLayoutVars>
      </dgm:prSet>
      <dgm:spPr/>
    </dgm:pt>
    <dgm:pt modelId="{D13A6C01-1428-4374-ACAB-AC22FF5C492D}" type="pres">
      <dgm:prSet presAssocID="{245A0804-E9AB-4B20-B671-901EBE3E719C}" presName="rootComposite" presStyleCnt="0"/>
      <dgm:spPr/>
    </dgm:pt>
    <dgm:pt modelId="{A0812284-B302-4C87-86C6-4825A61752AB}" type="pres">
      <dgm:prSet presAssocID="{245A0804-E9AB-4B20-B671-901EBE3E719C}" presName="rootText" presStyleLbl="node4" presStyleIdx="9" presStyleCnt="36" custScaleX="143982" custLinFactNeighborX="-3596" custLinFactNeighborY="77364">
        <dgm:presLayoutVars>
          <dgm:chPref val="3"/>
        </dgm:presLayoutVars>
      </dgm:prSet>
      <dgm:spPr/>
      <dgm:t>
        <a:bodyPr/>
        <a:lstStyle/>
        <a:p>
          <a:endParaRPr lang="en-IN"/>
        </a:p>
      </dgm:t>
    </dgm:pt>
    <dgm:pt modelId="{33FB281E-C575-4866-A5A8-5ED472478EA7}" type="pres">
      <dgm:prSet presAssocID="{245A0804-E9AB-4B20-B671-901EBE3E719C}" presName="rootConnector" presStyleLbl="node4" presStyleIdx="9" presStyleCnt="36"/>
      <dgm:spPr/>
      <dgm:t>
        <a:bodyPr/>
        <a:lstStyle/>
        <a:p>
          <a:endParaRPr lang="en-IN"/>
        </a:p>
      </dgm:t>
    </dgm:pt>
    <dgm:pt modelId="{0689BA9B-9F0A-469C-95FC-D9445DDA94E8}" type="pres">
      <dgm:prSet presAssocID="{245A0804-E9AB-4B20-B671-901EBE3E719C}" presName="hierChild4" presStyleCnt="0"/>
      <dgm:spPr/>
    </dgm:pt>
    <dgm:pt modelId="{5F6BEFFE-6C36-4B7F-A270-D94BA403FD01}" type="pres">
      <dgm:prSet presAssocID="{4CFE3CBD-073E-4391-A6A0-3CD0B3730FC4}" presName="Name37" presStyleLbl="parChTrans1D4" presStyleIdx="10" presStyleCnt="36"/>
      <dgm:spPr/>
      <dgm:t>
        <a:bodyPr/>
        <a:lstStyle/>
        <a:p>
          <a:endParaRPr lang="en-IN"/>
        </a:p>
      </dgm:t>
    </dgm:pt>
    <dgm:pt modelId="{3DE59080-29E2-4987-B592-445468898F55}" type="pres">
      <dgm:prSet presAssocID="{DD90D3BE-A0BE-41D7-8A5B-FE882B816482}" presName="hierRoot2" presStyleCnt="0">
        <dgm:presLayoutVars>
          <dgm:hierBranch val="init"/>
        </dgm:presLayoutVars>
      </dgm:prSet>
      <dgm:spPr/>
    </dgm:pt>
    <dgm:pt modelId="{A493B6BD-7EFB-42C3-9EF4-B22C54DD2897}" type="pres">
      <dgm:prSet presAssocID="{DD90D3BE-A0BE-41D7-8A5B-FE882B816482}" presName="rootComposite" presStyleCnt="0"/>
      <dgm:spPr/>
    </dgm:pt>
    <dgm:pt modelId="{D44BB45C-01B2-45B6-BE4D-B48CE83FE9CF}" type="pres">
      <dgm:prSet presAssocID="{DD90D3BE-A0BE-41D7-8A5B-FE882B816482}" presName="rootText" presStyleLbl="node4" presStyleIdx="10" presStyleCnt="36" custLinFactY="14592" custLinFactNeighborX="-3596" custLinFactNeighborY="100000">
        <dgm:presLayoutVars>
          <dgm:chPref val="3"/>
        </dgm:presLayoutVars>
      </dgm:prSet>
      <dgm:spPr/>
      <dgm:t>
        <a:bodyPr/>
        <a:lstStyle/>
        <a:p>
          <a:endParaRPr lang="en-IN"/>
        </a:p>
      </dgm:t>
    </dgm:pt>
    <dgm:pt modelId="{37A571AC-5F76-4AC3-8A10-75E9369E0103}" type="pres">
      <dgm:prSet presAssocID="{DD90D3BE-A0BE-41D7-8A5B-FE882B816482}" presName="rootConnector" presStyleLbl="node4" presStyleIdx="10" presStyleCnt="36"/>
      <dgm:spPr/>
      <dgm:t>
        <a:bodyPr/>
        <a:lstStyle/>
        <a:p>
          <a:endParaRPr lang="en-IN"/>
        </a:p>
      </dgm:t>
    </dgm:pt>
    <dgm:pt modelId="{6699D2F6-662F-4BD2-8A39-6928A0749D6C}" type="pres">
      <dgm:prSet presAssocID="{DD90D3BE-A0BE-41D7-8A5B-FE882B816482}" presName="hierChild4" presStyleCnt="0"/>
      <dgm:spPr/>
    </dgm:pt>
    <dgm:pt modelId="{C877978D-E62B-4CDD-8324-CC6E5A3957F9}" type="pres">
      <dgm:prSet presAssocID="{BE61A7F8-601E-4D96-A0D5-1B0C09763D3D}" presName="Name37" presStyleLbl="parChTrans1D4" presStyleIdx="11" presStyleCnt="36"/>
      <dgm:spPr/>
      <dgm:t>
        <a:bodyPr/>
        <a:lstStyle/>
        <a:p>
          <a:endParaRPr lang="en-IN"/>
        </a:p>
      </dgm:t>
    </dgm:pt>
    <dgm:pt modelId="{BB811014-4557-4E1C-80F2-FE2F7265574E}" type="pres">
      <dgm:prSet presAssocID="{19274343-F71C-446D-9B18-DC7B2D8C0040}" presName="hierRoot2" presStyleCnt="0">
        <dgm:presLayoutVars>
          <dgm:hierBranch val="init"/>
        </dgm:presLayoutVars>
      </dgm:prSet>
      <dgm:spPr/>
    </dgm:pt>
    <dgm:pt modelId="{ACA0AFD4-CEA9-4F44-ACA9-A9BEEBDB9ABD}" type="pres">
      <dgm:prSet presAssocID="{19274343-F71C-446D-9B18-DC7B2D8C0040}" presName="rootComposite" presStyleCnt="0"/>
      <dgm:spPr/>
    </dgm:pt>
    <dgm:pt modelId="{142BA7CE-E173-453A-B0C2-F91AE49CD9C2}" type="pres">
      <dgm:prSet presAssocID="{19274343-F71C-446D-9B18-DC7B2D8C0040}" presName="rootText" presStyleLbl="node4" presStyleIdx="11" presStyleCnt="36" custLinFactY="49464" custLinFactNeighborX="-3596" custLinFactNeighborY="100000">
        <dgm:presLayoutVars>
          <dgm:chPref val="3"/>
        </dgm:presLayoutVars>
      </dgm:prSet>
      <dgm:spPr/>
      <dgm:t>
        <a:bodyPr/>
        <a:lstStyle/>
        <a:p>
          <a:endParaRPr lang="en-IN"/>
        </a:p>
      </dgm:t>
    </dgm:pt>
    <dgm:pt modelId="{DF59BA46-4962-454A-8319-62682E047B8E}" type="pres">
      <dgm:prSet presAssocID="{19274343-F71C-446D-9B18-DC7B2D8C0040}" presName="rootConnector" presStyleLbl="node4" presStyleIdx="11" presStyleCnt="36"/>
      <dgm:spPr/>
      <dgm:t>
        <a:bodyPr/>
        <a:lstStyle/>
        <a:p>
          <a:endParaRPr lang="en-IN"/>
        </a:p>
      </dgm:t>
    </dgm:pt>
    <dgm:pt modelId="{149C632D-ED30-430A-B6B4-A19DFEF83F56}" type="pres">
      <dgm:prSet presAssocID="{19274343-F71C-446D-9B18-DC7B2D8C0040}" presName="hierChild4" presStyleCnt="0"/>
      <dgm:spPr/>
    </dgm:pt>
    <dgm:pt modelId="{03790D05-9355-4BD5-8CAB-58E129AE0F36}" type="pres">
      <dgm:prSet presAssocID="{19274343-F71C-446D-9B18-DC7B2D8C0040}" presName="hierChild5" presStyleCnt="0"/>
      <dgm:spPr/>
    </dgm:pt>
    <dgm:pt modelId="{99D55A78-475A-4C03-84EE-FA7B8803B043}" type="pres">
      <dgm:prSet presAssocID="{A36C0589-26F3-41B4-A7D5-C0E2CF7C53FD}" presName="Name37" presStyleLbl="parChTrans1D4" presStyleIdx="12" presStyleCnt="36"/>
      <dgm:spPr/>
      <dgm:t>
        <a:bodyPr/>
        <a:lstStyle/>
        <a:p>
          <a:endParaRPr lang="en-IN"/>
        </a:p>
      </dgm:t>
    </dgm:pt>
    <dgm:pt modelId="{9FBCA0D5-C426-4CFA-B1D0-140CAACAC50B}" type="pres">
      <dgm:prSet presAssocID="{4C0C14DB-259F-4676-BA81-10E13116BC48}" presName="hierRoot2" presStyleCnt="0">
        <dgm:presLayoutVars>
          <dgm:hierBranch val="init"/>
        </dgm:presLayoutVars>
      </dgm:prSet>
      <dgm:spPr/>
    </dgm:pt>
    <dgm:pt modelId="{CF496611-5F1B-4881-9665-25DF8CFAA65B}" type="pres">
      <dgm:prSet presAssocID="{4C0C14DB-259F-4676-BA81-10E13116BC48}" presName="rootComposite" presStyleCnt="0"/>
      <dgm:spPr/>
    </dgm:pt>
    <dgm:pt modelId="{2B6E27C6-0A67-40D4-AA9B-C2B19BE48F02}" type="pres">
      <dgm:prSet presAssocID="{4C0C14DB-259F-4676-BA81-10E13116BC48}" presName="rootText" presStyleLbl="node4" presStyleIdx="12" presStyleCnt="36" custLinFactY="49464" custLinFactNeighborX="-3596" custLinFactNeighborY="100000">
        <dgm:presLayoutVars>
          <dgm:chPref val="3"/>
        </dgm:presLayoutVars>
      </dgm:prSet>
      <dgm:spPr/>
      <dgm:t>
        <a:bodyPr/>
        <a:lstStyle/>
        <a:p>
          <a:endParaRPr lang="en-IN"/>
        </a:p>
      </dgm:t>
    </dgm:pt>
    <dgm:pt modelId="{2153C92F-E0C7-4207-8776-312CB867ACC8}" type="pres">
      <dgm:prSet presAssocID="{4C0C14DB-259F-4676-BA81-10E13116BC48}" presName="rootConnector" presStyleLbl="node4" presStyleIdx="12" presStyleCnt="36"/>
      <dgm:spPr/>
      <dgm:t>
        <a:bodyPr/>
        <a:lstStyle/>
        <a:p>
          <a:endParaRPr lang="en-IN"/>
        </a:p>
      </dgm:t>
    </dgm:pt>
    <dgm:pt modelId="{6559D275-2322-47F2-B684-71855DE8F934}" type="pres">
      <dgm:prSet presAssocID="{4C0C14DB-259F-4676-BA81-10E13116BC48}" presName="hierChild4" presStyleCnt="0"/>
      <dgm:spPr/>
    </dgm:pt>
    <dgm:pt modelId="{A61F162F-A5AA-436B-B70A-FA40FEDEA92E}" type="pres">
      <dgm:prSet presAssocID="{4C0C14DB-259F-4676-BA81-10E13116BC48}" presName="hierChild5" presStyleCnt="0"/>
      <dgm:spPr/>
    </dgm:pt>
    <dgm:pt modelId="{3851AFF0-71EF-412E-8F1C-6E4D2BABE0E6}" type="pres">
      <dgm:prSet presAssocID="{80C277CD-46B9-4B18-8091-FF590CCB04AB}" presName="Name37" presStyleLbl="parChTrans1D4" presStyleIdx="13" presStyleCnt="36"/>
      <dgm:spPr/>
      <dgm:t>
        <a:bodyPr/>
        <a:lstStyle/>
        <a:p>
          <a:endParaRPr lang="en-IN"/>
        </a:p>
      </dgm:t>
    </dgm:pt>
    <dgm:pt modelId="{AABFD80E-1DA2-485B-8829-8408127D6575}" type="pres">
      <dgm:prSet presAssocID="{2800D63B-8CE7-4365-84B1-54F404225F63}" presName="hierRoot2" presStyleCnt="0">
        <dgm:presLayoutVars>
          <dgm:hierBranch val="init"/>
        </dgm:presLayoutVars>
      </dgm:prSet>
      <dgm:spPr/>
    </dgm:pt>
    <dgm:pt modelId="{604B7896-017F-4D2A-941B-862BCEAEDE3B}" type="pres">
      <dgm:prSet presAssocID="{2800D63B-8CE7-4365-84B1-54F404225F63}" presName="rootComposite" presStyleCnt="0"/>
      <dgm:spPr/>
    </dgm:pt>
    <dgm:pt modelId="{F217EFB1-467B-4F2F-A4D2-7899DAEAA14A}" type="pres">
      <dgm:prSet presAssocID="{2800D63B-8CE7-4365-84B1-54F404225F63}" presName="rootText" presStyleLbl="node4" presStyleIdx="13" presStyleCnt="36" custLinFactY="49464" custLinFactNeighborX="-3596" custLinFactNeighborY="100000">
        <dgm:presLayoutVars>
          <dgm:chPref val="3"/>
        </dgm:presLayoutVars>
      </dgm:prSet>
      <dgm:spPr/>
      <dgm:t>
        <a:bodyPr/>
        <a:lstStyle/>
        <a:p>
          <a:endParaRPr lang="en-IN"/>
        </a:p>
      </dgm:t>
    </dgm:pt>
    <dgm:pt modelId="{5EC0FAD2-5532-4BF5-8567-FA2060DCB579}" type="pres">
      <dgm:prSet presAssocID="{2800D63B-8CE7-4365-84B1-54F404225F63}" presName="rootConnector" presStyleLbl="node4" presStyleIdx="13" presStyleCnt="36"/>
      <dgm:spPr/>
      <dgm:t>
        <a:bodyPr/>
        <a:lstStyle/>
        <a:p>
          <a:endParaRPr lang="en-IN"/>
        </a:p>
      </dgm:t>
    </dgm:pt>
    <dgm:pt modelId="{6EAC82DC-3E86-4CD3-9323-20D307E8270E}" type="pres">
      <dgm:prSet presAssocID="{2800D63B-8CE7-4365-84B1-54F404225F63}" presName="hierChild4" presStyleCnt="0"/>
      <dgm:spPr/>
    </dgm:pt>
    <dgm:pt modelId="{1F206D52-2934-43C6-87E2-5BD8FBF1EB19}" type="pres">
      <dgm:prSet presAssocID="{2800D63B-8CE7-4365-84B1-54F404225F63}" presName="hierChild5" presStyleCnt="0"/>
      <dgm:spPr/>
    </dgm:pt>
    <dgm:pt modelId="{8CE3E348-910E-4E08-A0D1-1919E11D54B1}" type="pres">
      <dgm:prSet presAssocID="{DD90D3BE-A0BE-41D7-8A5B-FE882B816482}" presName="hierChild5" presStyleCnt="0"/>
      <dgm:spPr/>
    </dgm:pt>
    <dgm:pt modelId="{ED87259F-BBAB-4B32-9A1D-BFAC22B9B5DA}" type="pres">
      <dgm:prSet presAssocID="{706F0B3E-FF9E-477E-BAF2-E4E5AFDC6DE7}" presName="Name37" presStyleLbl="parChTrans1D4" presStyleIdx="14" presStyleCnt="36"/>
      <dgm:spPr/>
      <dgm:t>
        <a:bodyPr/>
        <a:lstStyle/>
        <a:p>
          <a:endParaRPr lang="en-IN"/>
        </a:p>
      </dgm:t>
    </dgm:pt>
    <dgm:pt modelId="{348EB7F9-D81B-439C-963F-7205FA07C1A5}" type="pres">
      <dgm:prSet presAssocID="{521156E1-C7D9-4D3B-8B72-4D8A15E85D12}" presName="hierRoot2" presStyleCnt="0">
        <dgm:presLayoutVars>
          <dgm:hierBranch val="init"/>
        </dgm:presLayoutVars>
      </dgm:prSet>
      <dgm:spPr/>
    </dgm:pt>
    <dgm:pt modelId="{8865D373-B523-425F-BA59-59696115E00F}" type="pres">
      <dgm:prSet presAssocID="{521156E1-C7D9-4D3B-8B72-4D8A15E85D12}" presName="rootComposite" presStyleCnt="0"/>
      <dgm:spPr/>
    </dgm:pt>
    <dgm:pt modelId="{5F9BEB53-2D50-4FD6-A964-8DD4F4663171}" type="pres">
      <dgm:prSet presAssocID="{521156E1-C7D9-4D3B-8B72-4D8A15E85D12}" presName="rootText" presStyleLbl="node4" presStyleIdx="14" presStyleCnt="36" custLinFactY="14592" custLinFactNeighborY="100000">
        <dgm:presLayoutVars>
          <dgm:chPref val="3"/>
        </dgm:presLayoutVars>
      </dgm:prSet>
      <dgm:spPr/>
      <dgm:t>
        <a:bodyPr/>
        <a:lstStyle/>
        <a:p>
          <a:endParaRPr lang="en-IN"/>
        </a:p>
      </dgm:t>
    </dgm:pt>
    <dgm:pt modelId="{77CED74E-5C74-48E7-BD38-EA4F5EBCD50D}" type="pres">
      <dgm:prSet presAssocID="{521156E1-C7D9-4D3B-8B72-4D8A15E85D12}" presName="rootConnector" presStyleLbl="node4" presStyleIdx="14" presStyleCnt="36"/>
      <dgm:spPr/>
      <dgm:t>
        <a:bodyPr/>
        <a:lstStyle/>
        <a:p>
          <a:endParaRPr lang="en-IN"/>
        </a:p>
      </dgm:t>
    </dgm:pt>
    <dgm:pt modelId="{EF394FC7-11CC-4F2E-86DD-458EF9EB24D6}" type="pres">
      <dgm:prSet presAssocID="{521156E1-C7D9-4D3B-8B72-4D8A15E85D12}" presName="hierChild4" presStyleCnt="0"/>
      <dgm:spPr/>
    </dgm:pt>
    <dgm:pt modelId="{E0FA4ECD-7603-4C16-B117-6D16EF1C3DBC}" type="pres">
      <dgm:prSet presAssocID="{3FE488E7-6DD4-478B-919B-2B442F3745CC}" presName="Name37" presStyleLbl="parChTrans1D4" presStyleIdx="15" presStyleCnt="36"/>
      <dgm:spPr/>
      <dgm:t>
        <a:bodyPr/>
        <a:lstStyle/>
        <a:p>
          <a:endParaRPr lang="en-IN"/>
        </a:p>
      </dgm:t>
    </dgm:pt>
    <dgm:pt modelId="{27C911C2-63CF-4321-9E03-87E4CBF151D3}" type="pres">
      <dgm:prSet presAssocID="{F12CA034-CE59-4BEC-9F79-57C16558F91C}" presName="hierRoot2" presStyleCnt="0">
        <dgm:presLayoutVars>
          <dgm:hierBranch val="init"/>
        </dgm:presLayoutVars>
      </dgm:prSet>
      <dgm:spPr/>
    </dgm:pt>
    <dgm:pt modelId="{0145F399-DC2D-4729-82F2-1F936AA7FE6D}" type="pres">
      <dgm:prSet presAssocID="{F12CA034-CE59-4BEC-9F79-57C16558F91C}" presName="rootComposite" presStyleCnt="0"/>
      <dgm:spPr/>
    </dgm:pt>
    <dgm:pt modelId="{5EC48CC4-4CD8-44F8-9D74-C5FE35EDFBAE}" type="pres">
      <dgm:prSet presAssocID="{F12CA034-CE59-4BEC-9F79-57C16558F91C}" presName="rootText" presStyleLbl="node4" presStyleIdx="15" presStyleCnt="36" custLinFactY="49464" custLinFactNeighborX="-3596" custLinFactNeighborY="100000">
        <dgm:presLayoutVars>
          <dgm:chPref val="3"/>
        </dgm:presLayoutVars>
      </dgm:prSet>
      <dgm:spPr/>
      <dgm:t>
        <a:bodyPr/>
        <a:lstStyle/>
        <a:p>
          <a:endParaRPr lang="en-IN"/>
        </a:p>
      </dgm:t>
    </dgm:pt>
    <dgm:pt modelId="{4093E654-C1FC-41E3-8DF8-BCB4F49DF689}" type="pres">
      <dgm:prSet presAssocID="{F12CA034-CE59-4BEC-9F79-57C16558F91C}" presName="rootConnector" presStyleLbl="node4" presStyleIdx="15" presStyleCnt="36"/>
      <dgm:spPr/>
      <dgm:t>
        <a:bodyPr/>
        <a:lstStyle/>
        <a:p>
          <a:endParaRPr lang="en-IN"/>
        </a:p>
      </dgm:t>
    </dgm:pt>
    <dgm:pt modelId="{1B3ED2A7-9536-40BD-B057-CB0AE25E8FC7}" type="pres">
      <dgm:prSet presAssocID="{F12CA034-CE59-4BEC-9F79-57C16558F91C}" presName="hierChild4" presStyleCnt="0"/>
      <dgm:spPr/>
    </dgm:pt>
    <dgm:pt modelId="{14AF21D1-6EA8-4F4A-BCA9-DAC2BC40C85A}" type="pres">
      <dgm:prSet presAssocID="{F12CA034-CE59-4BEC-9F79-57C16558F91C}" presName="hierChild5" presStyleCnt="0"/>
      <dgm:spPr/>
    </dgm:pt>
    <dgm:pt modelId="{BC237AC4-3BA6-4C53-A11D-AF27C778F540}" type="pres">
      <dgm:prSet presAssocID="{F0CD9DD9-DA65-4DC3-8DAB-A472390093BE}" presName="Name37" presStyleLbl="parChTrans1D4" presStyleIdx="16" presStyleCnt="36"/>
      <dgm:spPr/>
      <dgm:t>
        <a:bodyPr/>
        <a:lstStyle/>
        <a:p>
          <a:endParaRPr lang="en-IN"/>
        </a:p>
      </dgm:t>
    </dgm:pt>
    <dgm:pt modelId="{65F1DA59-1CE7-4EDA-869B-14F084DC7151}" type="pres">
      <dgm:prSet presAssocID="{236E8358-EDF7-476B-B96D-89D45B30CBC1}" presName="hierRoot2" presStyleCnt="0">
        <dgm:presLayoutVars>
          <dgm:hierBranch val="init"/>
        </dgm:presLayoutVars>
      </dgm:prSet>
      <dgm:spPr/>
    </dgm:pt>
    <dgm:pt modelId="{3AC1DDB1-746F-4B97-A5B7-BFCFEC0F0035}" type="pres">
      <dgm:prSet presAssocID="{236E8358-EDF7-476B-B96D-89D45B30CBC1}" presName="rootComposite" presStyleCnt="0"/>
      <dgm:spPr/>
    </dgm:pt>
    <dgm:pt modelId="{45782263-AE7D-4573-9F39-87727366B8C5}" type="pres">
      <dgm:prSet presAssocID="{236E8358-EDF7-476B-B96D-89D45B30CBC1}" presName="rootText" presStyleLbl="node4" presStyleIdx="16" presStyleCnt="36" custLinFactY="49464" custLinFactNeighborX="-3596" custLinFactNeighborY="100000">
        <dgm:presLayoutVars>
          <dgm:chPref val="3"/>
        </dgm:presLayoutVars>
      </dgm:prSet>
      <dgm:spPr/>
      <dgm:t>
        <a:bodyPr/>
        <a:lstStyle/>
        <a:p>
          <a:endParaRPr lang="en-IN"/>
        </a:p>
      </dgm:t>
    </dgm:pt>
    <dgm:pt modelId="{4BB6D47A-C9C3-4284-976E-351E25F31635}" type="pres">
      <dgm:prSet presAssocID="{236E8358-EDF7-476B-B96D-89D45B30CBC1}" presName="rootConnector" presStyleLbl="node4" presStyleIdx="16" presStyleCnt="36"/>
      <dgm:spPr/>
      <dgm:t>
        <a:bodyPr/>
        <a:lstStyle/>
        <a:p>
          <a:endParaRPr lang="en-IN"/>
        </a:p>
      </dgm:t>
    </dgm:pt>
    <dgm:pt modelId="{7A023F0C-BF9E-48D8-850A-FCCF9CA439EC}" type="pres">
      <dgm:prSet presAssocID="{236E8358-EDF7-476B-B96D-89D45B30CBC1}" presName="hierChild4" presStyleCnt="0"/>
      <dgm:spPr/>
    </dgm:pt>
    <dgm:pt modelId="{DA763DF6-1DB2-4907-A1C1-41E027B10113}" type="pres">
      <dgm:prSet presAssocID="{236E8358-EDF7-476B-B96D-89D45B30CBC1}" presName="hierChild5" presStyleCnt="0"/>
      <dgm:spPr/>
    </dgm:pt>
    <dgm:pt modelId="{7F88C109-0B31-41BF-945F-CAC9E70FF8C7}" type="pres">
      <dgm:prSet presAssocID="{221E69C4-F43B-481B-BF87-1EE8FFCF95C0}" presName="Name37" presStyleLbl="parChTrans1D4" presStyleIdx="17" presStyleCnt="36"/>
      <dgm:spPr/>
      <dgm:t>
        <a:bodyPr/>
        <a:lstStyle/>
        <a:p>
          <a:endParaRPr lang="en-IN"/>
        </a:p>
      </dgm:t>
    </dgm:pt>
    <dgm:pt modelId="{8CA92D15-7056-4B36-968B-568AF001903F}" type="pres">
      <dgm:prSet presAssocID="{29F4F7F5-C03D-4177-B658-003407019324}" presName="hierRoot2" presStyleCnt="0">
        <dgm:presLayoutVars>
          <dgm:hierBranch val="init"/>
        </dgm:presLayoutVars>
      </dgm:prSet>
      <dgm:spPr/>
    </dgm:pt>
    <dgm:pt modelId="{0A5F86AC-0CC0-4A0A-AD13-30FBE3A1ED26}" type="pres">
      <dgm:prSet presAssocID="{29F4F7F5-C03D-4177-B658-003407019324}" presName="rootComposite" presStyleCnt="0"/>
      <dgm:spPr/>
    </dgm:pt>
    <dgm:pt modelId="{6672F5B9-EF40-4A11-8833-931668A3ABED}" type="pres">
      <dgm:prSet presAssocID="{29F4F7F5-C03D-4177-B658-003407019324}" presName="rootText" presStyleLbl="node4" presStyleIdx="17" presStyleCnt="36" custLinFactY="49464" custLinFactNeighborX="-3596" custLinFactNeighborY="100000">
        <dgm:presLayoutVars>
          <dgm:chPref val="3"/>
        </dgm:presLayoutVars>
      </dgm:prSet>
      <dgm:spPr/>
      <dgm:t>
        <a:bodyPr/>
        <a:lstStyle/>
        <a:p>
          <a:endParaRPr lang="en-IN"/>
        </a:p>
      </dgm:t>
    </dgm:pt>
    <dgm:pt modelId="{7EDF7988-2903-4EB2-95C4-1819384A0619}" type="pres">
      <dgm:prSet presAssocID="{29F4F7F5-C03D-4177-B658-003407019324}" presName="rootConnector" presStyleLbl="node4" presStyleIdx="17" presStyleCnt="36"/>
      <dgm:spPr/>
      <dgm:t>
        <a:bodyPr/>
        <a:lstStyle/>
        <a:p>
          <a:endParaRPr lang="en-IN"/>
        </a:p>
      </dgm:t>
    </dgm:pt>
    <dgm:pt modelId="{0361840E-966F-4126-85D4-0E48F878A0A6}" type="pres">
      <dgm:prSet presAssocID="{29F4F7F5-C03D-4177-B658-003407019324}" presName="hierChild4" presStyleCnt="0"/>
      <dgm:spPr/>
    </dgm:pt>
    <dgm:pt modelId="{8A3D224F-1A76-4A5D-8BF5-DF2D39E17A54}" type="pres">
      <dgm:prSet presAssocID="{29F4F7F5-C03D-4177-B658-003407019324}" presName="hierChild5" presStyleCnt="0"/>
      <dgm:spPr/>
    </dgm:pt>
    <dgm:pt modelId="{6575BCCF-6C85-4BA6-95F7-3D06F09D1477}" type="pres">
      <dgm:prSet presAssocID="{521156E1-C7D9-4D3B-8B72-4D8A15E85D12}" presName="hierChild5" presStyleCnt="0"/>
      <dgm:spPr/>
    </dgm:pt>
    <dgm:pt modelId="{65F5786B-AD8F-49B2-8E1F-361B509824E5}" type="pres">
      <dgm:prSet presAssocID="{245A0804-E9AB-4B20-B671-901EBE3E719C}" presName="hierChild5" presStyleCnt="0"/>
      <dgm:spPr/>
    </dgm:pt>
    <dgm:pt modelId="{5ECB0AFA-D864-4C86-A003-B3B62DCC102E}" type="pres">
      <dgm:prSet presAssocID="{438DE869-A496-4691-9240-4895E96DD024}" presName="hierChild5" presStyleCnt="0"/>
      <dgm:spPr/>
    </dgm:pt>
    <dgm:pt modelId="{31C65A7A-5D04-441E-86B8-F7479C5F488E}" type="pres">
      <dgm:prSet presAssocID="{D162D220-2F6C-4BB0-8E21-1CD53945A347}" presName="Name37" presStyleLbl="parChTrans1D3" presStyleIdx="1" presStyleCnt="5"/>
      <dgm:spPr/>
      <dgm:t>
        <a:bodyPr/>
        <a:lstStyle/>
        <a:p>
          <a:endParaRPr lang="en-IN"/>
        </a:p>
      </dgm:t>
    </dgm:pt>
    <dgm:pt modelId="{23C28CE3-A488-4B6E-884B-4FBBB4F8F023}" type="pres">
      <dgm:prSet presAssocID="{B6BE0C00-2499-48FB-B911-D989E743DF07}" presName="hierRoot2" presStyleCnt="0">
        <dgm:presLayoutVars>
          <dgm:hierBranch val="init"/>
        </dgm:presLayoutVars>
      </dgm:prSet>
      <dgm:spPr/>
    </dgm:pt>
    <dgm:pt modelId="{A8C22E54-B417-4EE7-9A55-71FFAB6CFA8A}" type="pres">
      <dgm:prSet presAssocID="{B6BE0C00-2499-48FB-B911-D989E743DF07}" presName="rootComposite" presStyleCnt="0"/>
      <dgm:spPr/>
    </dgm:pt>
    <dgm:pt modelId="{C22934FB-FA7B-42B2-AB71-33F90FC9ED6D}" type="pres">
      <dgm:prSet presAssocID="{B6BE0C00-2499-48FB-B911-D989E743DF07}" presName="rootText" presStyleLbl="node3" presStyleIdx="1" presStyleCnt="5" custScaleX="406518" custScaleY="156366" custLinFactNeighborY="40136">
        <dgm:presLayoutVars>
          <dgm:chPref val="3"/>
        </dgm:presLayoutVars>
      </dgm:prSet>
      <dgm:spPr/>
      <dgm:t>
        <a:bodyPr/>
        <a:lstStyle/>
        <a:p>
          <a:endParaRPr lang="en-IN"/>
        </a:p>
      </dgm:t>
    </dgm:pt>
    <dgm:pt modelId="{A55B5148-2E64-44B9-B9BA-DD540174412E}" type="pres">
      <dgm:prSet presAssocID="{B6BE0C00-2499-48FB-B911-D989E743DF07}" presName="rootConnector" presStyleLbl="node3" presStyleIdx="1" presStyleCnt="5"/>
      <dgm:spPr/>
      <dgm:t>
        <a:bodyPr/>
        <a:lstStyle/>
        <a:p>
          <a:endParaRPr lang="en-IN"/>
        </a:p>
      </dgm:t>
    </dgm:pt>
    <dgm:pt modelId="{40CDD224-7E8A-4CA3-ACB6-E049A0DFE07C}" type="pres">
      <dgm:prSet presAssocID="{B6BE0C00-2499-48FB-B911-D989E743DF07}" presName="hierChild4" presStyleCnt="0"/>
      <dgm:spPr/>
    </dgm:pt>
    <dgm:pt modelId="{BA75B855-00D9-41B0-A59E-8E569FF972D9}" type="pres">
      <dgm:prSet presAssocID="{77AF1C3D-7AD2-472C-A9CC-832F4BA3998B}" presName="Name37" presStyleLbl="parChTrans1D4" presStyleIdx="18" presStyleCnt="36"/>
      <dgm:spPr/>
      <dgm:t>
        <a:bodyPr/>
        <a:lstStyle/>
        <a:p>
          <a:endParaRPr lang="en-IN"/>
        </a:p>
      </dgm:t>
    </dgm:pt>
    <dgm:pt modelId="{22052485-266C-408B-87B0-1E750B48CD43}" type="pres">
      <dgm:prSet presAssocID="{82E4BB23-1683-474D-833E-4D1948E9D463}" presName="hierRoot2" presStyleCnt="0">
        <dgm:presLayoutVars>
          <dgm:hierBranch val="init"/>
        </dgm:presLayoutVars>
      </dgm:prSet>
      <dgm:spPr/>
    </dgm:pt>
    <dgm:pt modelId="{7996F96E-A5F6-4A7F-849E-9E5186746699}" type="pres">
      <dgm:prSet presAssocID="{82E4BB23-1683-474D-833E-4D1948E9D463}" presName="rootComposite" presStyleCnt="0"/>
      <dgm:spPr/>
    </dgm:pt>
    <dgm:pt modelId="{CF147F07-65F3-4402-B152-6CC6959C2C92}" type="pres">
      <dgm:prSet presAssocID="{82E4BB23-1683-474D-833E-4D1948E9D463}" presName="rootText" presStyleLbl="node4" presStyleIdx="18" presStyleCnt="36" custScaleX="143982" custLinFactNeighborX="7192" custLinFactNeighborY="77364">
        <dgm:presLayoutVars>
          <dgm:chPref val="3"/>
        </dgm:presLayoutVars>
      </dgm:prSet>
      <dgm:spPr/>
      <dgm:t>
        <a:bodyPr/>
        <a:lstStyle/>
        <a:p>
          <a:endParaRPr lang="en-IN"/>
        </a:p>
      </dgm:t>
    </dgm:pt>
    <dgm:pt modelId="{0722F835-1E15-4AF5-8DBA-22795977164C}" type="pres">
      <dgm:prSet presAssocID="{82E4BB23-1683-474D-833E-4D1948E9D463}" presName="rootConnector" presStyleLbl="node4" presStyleIdx="18" presStyleCnt="36"/>
      <dgm:spPr/>
      <dgm:t>
        <a:bodyPr/>
        <a:lstStyle/>
        <a:p>
          <a:endParaRPr lang="en-IN"/>
        </a:p>
      </dgm:t>
    </dgm:pt>
    <dgm:pt modelId="{0442DE8B-1FB7-40E0-BAAD-285FE686B666}" type="pres">
      <dgm:prSet presAssocID="{82E4BB23-1683-474D-833E-4D1948E9D463}" presName="hierChild4" presStyleCnt="0"/>
      <dgm:spPr/>
    </dgm:pt>
    <dgm:pt modelId="{0EEBAD28-6DBE-445A-9BE8-73C958150D2B}" type="pres">
      <dgm:prSet presAssocID="{684A4D76-7A06-419D-9142-D21CDCE20E6E}" presName="Name37" presStyleLbl="parChTrans1D4" presStyleIdx="19" presStyleCnt="36"/>
      <dgm:spPr/>
      <dgm:t>
        <a:bodyPr/>
        <a:lstStyle/>
        <a:p>
          <a:endParaRPr lang="en-IN"/>
        </a:p>
      </dgm:t>
    </dgm:pt>
    <dgm:pt modelId="{67C4C0BD-C427-4954-940A-730C94110DF0}" type="pres">
      <dgm:prSet presAssocID="{9FA8D5E1-EC0F-4B1F-B45A-9D12D49FC6EC}" presName="hierRoot2" presStyleCnt="0">
        <dgm:presLayoutVars>
          <dgm:hierBranch val="init"/>
        </dgm:presLayoutVars>
      </dgm:prSet>
      <dgm:spPr/>
    </dgm:pt>
    <dgm:pt modelId="{B9C2E55F-68FA-4E53-9F63-617D5E5150ED}" type="pres">
      <dgm:prSet presAssocID="{9FA8D5E1-EC0F-4B1F-B45A-9D12D49FC6EC}" presName="rootComposite" presStyleCnt="0"/>
      <dgm:spPr/>
    </dgm:pt>
    <dgm:pt modelId="{0F0816FE-7D4E-4B1B-BEB9-6DA11A97571D}" type="pres">
      <dgm:prSet presAssocID="{9FA8D5E1-EC0F-4B1F-B45A-9D12D49FC6EC}" presName="rootText" presStyleLbl="node4" presStyleIdx="19" presStyleCnt="36" custLinFactY="14592" custLinFactNeighborX="7192" custLinFactNeighborY="100000">
        <dgm:presLayoutVars>
          <dgm:chPref val="3"/>
        </dgm:presLayoutVars>
      </dgm:prSet>
      <dgm:spPr/>
      <dgm:t>
        <a:bodyPr/>
        <a:lstStyle/>
        <a:p>
          <a:endParaRPr lang="en-IN"/>
        </a:p>
      </dgm:t>
    </dgm:pt>
    <dgm:pt modelId="{BA8B0C4B-CD27-4021-AAE2-4BF940CB5E4C}" type="pres">
      <dgm:prSet presAssocID="{9FA8D5E1-EC0F-4B1F-B45A-9D12D49FC6EC}" presName="rootConnector" presStyleLbl="node4" presStyleIdx="19" presStyleCnt="36"/>
      <dgm:spPr/>
      <dgm:t>
        <a:bodyPr/>
        <a:lstStyle/>
        <a:p>
          <a:endParaRPr lang="en-IN"/>
        </a:p>
      </dgm:t>
    </dgm:pt>
    <dgm:pt modelId="{BDD24E8D-9C15-4634-967F-2E0B69B33DCC}" type="pres">
      <dgm:prSet presAssocID="{9FA8D5E1-EC0F-4B1F-B45A-9D12D49FC6EC}" presName="hierChild4" presStyleCnt="0"/>
      <dgm:spPr/>
    </dgm:pt>
    <dgm:pt modelId="{FAC188B0-B8F2-47E5-A4B8-B73D9E320CD6}" type="pres">
      <dgm:prSet presAssocID="{803F5EDE-DD41-4F0A-8B09-7EF22FBB9845}" presName="Name37" presStyleLbl="parChTrans1D4" presStyleIdx="20" presStyleCnt="36"/>
      <dgm:spPr/>
      <dgm:t>
        <a:bodyPr/>
        <a:lstStyle/>
        <a:p>
          <a:endParaRPr lang="en-IN"/>
        </a:p>
      </dgm:t>
    </dgm:pt>
    <dgm:pt modelId="{04086993-F196-419C-A57C-DEC496584B3D}" type="pres">
      <dgm:prSet presAssocID="{78C5671A-B8F7-4205-BC68-24C8EE6D2953}" presName="hierRoot2" presStyleCnt="0">
        <dgm:presLayoutVars>
          <dgm:hierBranch val="init"/>
        </dgm:presLayoutVars>
      </dgm:prSet>
      <dgm:spPr/>
    </dgm:pt>
    <dgm:pt modelId="{8A185A9D-06B0-4BCF-A163-99FBFBAFFA56}" type="pres">
      <dgm:prSet presAssocID="{78C5671A-B8F7-4205-BC68-24C8EE6D2953}" presName="rootComposite" presStyleCnt="0"/>
      <dgm:spPr/>
    </dgm:pt>
    <dgm:pt modelId="{48E2F4F9-A42F-4773-895C-4188BD62F42C}" type="pres">
      <dgm:prSet presAssocID="{78C5671A-B8F7-4205-BC68-24C8EE6D2953}" presName="rootText" presStyleLbl="node4" presStyleIdx="20" presStyleCnt="36" custLinFactY="49464" custLinFactNeighborX="7192" custLinFactNeighborY="100000">
        <dgm:presLayoutVars>
          <dgm:chPref val="3"/>
        </dgm:presLayoutVars>
      </dgm:prSet>
      <dgm:spPr/>
      <dgm:t>
        <a:bodyPr/>
        <a:lstStyle/>
        <a:p>
          <a:endParaRPr lang="en-IN"/>
        </a:p>
      </dgm:t>
    </dgm:pt>
    <dgm:pt modelId="{95B1ADAD-1782-4B27-965F-7AD148B7045E}" type="pres">
      <dgm:prSet presAssocID="{78C5671A-B8F7-4205-BC68-24C8EE6D2953}" presName="rootConnector" presStyleLbl="node4" presStyleIdx="20" presStyleCnt="36"/>
      <dgm:spPr/>
      <dgm:t>
        <a:bodyPr/>
        <a:lstStyle/>
        <a:p>
          <a:endParaRPr lang="en-IN"/>
        </a:p>
      </dgm:t>
    </dgm:pt>
    <dgm:pt modelId="{F5F10BFB-0857-47CE-80E8-CB3D656CEC85}" type="pres">
      <dgm:prSet presAssocID="{78C5671A-B8F7-4205-BC68-24C8EE6D2953}" presName="hierChild4" presStyleCnt="0"/>
      <dgm:spPr/>
    </dgm:pt>
    <dgm:pt modelId="{70BE3171-945B-4543-829F-1A93E6A4AFF0}" type="pres">
      <dgm:prSet presAssocID="{78C5671A-B8F7-4205-BC68-24C8EE6D2953}" presName="hierChild5" presStyleCnt="0"/>
      <dgm:spPr/>
    </dgm:pt>
    <dgm:pt modelId="{F7DD70BC-D25F-4779-863B-231681491420}" type="pres">
      <dgm:prSet presAssocID="{B0492E74-637B-48E7-9177-B4C9A41F90E2}" presName="Name37" presStyleLbl="parChTrans1D4" presStyleIdx="21" presStyleCnt="36"/>
      <dgm:spPr/>
      <dgm:t>
        <a:bodyPr/>
        <a:lstStyle/>
        <a:p>
          <a:endParaRPr lang="en-IN"/>
        </a:p>
      </dgm:t>
    </dgm:pt>
    <dgm:pt modelId="{D8DAAFCE-2373-40BC-9752-91C286187109}" type="pres">
      <dgm:prSet presAssocID="{E2A91B89-4319-4041-BD9F-47B41A91A4B5}" presName="hierRoot2" presStyleCnt="0">
        <dgm:presLayoutVars>
          <dgm:hierBranch val="init"/>
        </dgm:presLayoutVars>
      </dgm:prSet>
      <dgm:spPr/>
    </dgm:pt>
    <dgm:pt modelId="{ED4D9B2F-56CF-4833-A022-922D2A433D6B}" type="pres">
      <dgm:prSet presAssocID="{E2A91B89-4319-4041-BD9F-47B41A91A4B5}" presName="rootComposite" presStyleCnt="0"/>
      <dgm:spPr/>
    </dgm:pt>
    <dgm:pt modelId="{A01E68A1-AC01-4686-8C7F-12CE5AE481FF}" type="pres">
      <dgm:prSet presAssocID="{E2A91B89-4319-4041-BD9F-47B41A91A4B5}" presName="rootText" presStyleLbl="node4" presStyleIdx="21" presStyleCnt="36" custLinFactY="49464" custLinFactNeighborX="7192" custLinFactNeighborY="100000">
        <dgm:presLayoutVars>
          <dgm:chPref val="3"/>
        </dgm:presLayoutVars>
      </dgm:prSet>
      <dgm:spPr/>
      <dgm:t>
        <a:bodyPr/>
        <a:lstStyle/>
        <a:p>
          <a:endParaRPr lang="en-IN"/>
        </a:p>
      </dgm:t>
    </dgm:pt>
    <dgm:pt modelId="{5C531BFB-2890-42FC-BE94-D849967F4651}" type="pres">
      <dgm:prSet presAssocID="{E2A91B89-4319-4041-BD9F-47B41A91A4B5}" presName="rootConnector" presStyleLbl="node4" presStyleIdx="21" presStyleCnt="36"/>
      <dgm:spPr/>
      <dgm:t>
        <a:bodyPr/>
        <a:lstStyle/>
        <a:p>
          <a:endParaRPr lang="en-IN"/>
        </a:p>
      </dgm:t>
    </dgm:pt>
    <dgm:pt modelId="{C23993CD-63EA-484F-912E-BB6FADB204BB}" type="pres">
      <dgm:prSet presAssocID="{E2A91B89-4319-4041-BD9F-47B41A91A4B5}" presName="hierChild4" presStyleCnt="0"/>
      <dgm:spPr/>
    </dgm:pt>
    <dgm:pt modelId="{992DFFD5-252F-46EC-B7F2-E8590698A390}" type="pres">
      <dgm:prSet presAssocID="{E2A91B89-4319-4041-BD9F-47B41A91A4B5}" presName="hierChild5" presStyleCnt="0"/>
      <dgm:spPr/>
    </dgm:pt>
    <dgm:pt modelId="{4DDC331D-E6BD-452A-8770-B32940870B53}" type="pres">
      <dgm:prSet presAssocID="{58441B8B-84F3-447F-BDC0-444E121F438E}" presName="Name37" presStyleLbl="parChTrans1D4" presStyleIdx="22" presStyleCnt="36"/>
      <dgm:spPr/>
      <dgm:t>
        <a:bodyPr/>
        <a:lstStyle/>
        <a:p>
          <a:endParaRPr lang="en-IN"/>
        </a:p>
      </dgm:t>
    </dgm:pt>
    <dgm:pt modelId="{9BA9F928-739B-4716-93C3-501E80240F15}" type="pres">
      <dgm:prSet presAssocID="{FC0DB1AE-4204-4DDB-9444-CD0071965667}" presName="hierRoot2" presStyleCnt="0">
        <dgm:presLayoutVars>
          <dgm:hierBranch val="init"/>
        </dgm:presLayoutVars>
      </dgm:prSet>
      <dgm:spPr/>
    </dgm:pt>
    <dgm:pt modelId="{FD6AF0FC-63F5-4424-AE00-B2340AFAE4C3}" type="pres">
      <dgm:prSet presAssocID="{FC0DB1AE-4204-4DDB-9444-CD0071965667}" presName="rootComposite" presStyleCnt="0"/>
      <dgm:spPr/>
    </dgm:pt>
    <dgm:pt modelId="{D020FBD7-81A5-4B50-87A0-5049E3E8BAA6}" type="pres">
      <dgm:prSet presAssocID="{FC0DB1AE-4204-4DDB-9444-CD0071965667}" presName="rootText" presStyleLbl="node4" presStyleIdx="22" presStyleCnt="36" custLinFactY="49464" custLinFactNeighborX="7192" custLinFactNeighborY="100000">
        <dgm:presLayoutVars>
          <dgm:chPref val="3"/>
        </dgm:presLayoutVars>
      </dgm:prSet>
      <dgm:spPr/>
      <dgm:t>
        <a:bodyPr/>
        <a:lstStyle/>
        <a:p>
          <a:endParaRPr lang="en-IN"/>
        </a:p>
      </dgm:t>
    </dgm:pt>
    <dgm:pt modelId="{7FDEB413-F078-4F10-974F-4F46AD197C73}" type="pres">
      <dgm:prSet presAssocID="{FC0DB1AE-4204-4DDB-9444-CD0071965667}" presName="rootConnector" presStyleLbl="node4" presStyleIdx="22" presStyleCnt="36"/>
      <dgm:spPr/>
      <dgm:t>
        <a:bodyPr/>
        <a:lstStyle/>
        <a:p>
          <a:endParaRPr lang="en-IN"/>
        </a:p>
      </dgm:t>
    </dgm:pt>
    <dgm:pt modelId="{AC0D68F9-3767-4877-A7C1-4463BFF0B31E}" type="pres">
      <dgm:prSet presAssocID="{FC0DB1AE-4204-4DDB-9444-CD0071965667}" presName="hierChild4" presStyleCnt="0"/>
      <dgm:spPr/>
    </dgm:pt>
    <dgm:pt modelId="{10624427-D5EE-4095-9C8C-E860E562A32A}" type="pres">
      <dgm:prSet presAssocID="{FC0DB1AE-4204-4DDB-9444-CD0071965667}" presName="hierChild5" presStyleCnt="0"/>
      <dgm:spPr/>
    </dgm:pt>
    <dgm:pt modelId="{BDA6991B-F1DF-4246-BBDF-083983CB0D98}" type="pres">
      <dgm:prSet presAssocID="{9FA8D5E1-EC0F-4B1F-B45A-9D12D49FC6EC}" presName="hierChild5" presStyleCnt="0"/>
      <dgm:spPr/>
    </dgm:pt>
    <dgm:pt modelId="{0B6BF8BB-E7CB-43D2-9F42-3EAE33CF2870}" type="pres">
      <dgm:prSet presAssocID="{7C3F8B86-FE71-44AC-B89D-56E17694D892}" presName="Name37" presStyleLbl="parChTrans1D4" presStyleIdx="23" presStyleCnt="36"/>
      <dgm:spPr/>
      <dgm:t>
        <a:bodyPr/>
        <a:lstStyle/>
        <a:p>
          <a:endParaRPr lang="en-IN"/>
        </a:p>
      </dgm:t>
    </dgm:pt>
    <dgm:pt modelId="{AD9CC8C6-BF19-493A-9DAB-66607000AEFF}" type="pres">
      <dgm:prSet presAssocID="{06BDE92A-5475-4E03-9FF6-C438438445D0}" presName="hierRoot2" presStyleCnt="0">
        <dgm:presLayoutVars>
          <dgm:hierBranch val="init"/>
        </dgm:presLayoutVars>
      </dgm:prSet>
      <dgm:spPr/>
    </dgm:pt>
    <dgm:pt modelId="{7B06FE8C-8FDC-4DED-97D4-7DF607FFC2B3}" type="pres">
      <dgm:prSet presAssocID="{06BDE92A-5475-4E03-9FF6-C438438445D0}" presName="rootComposite" presStyleCnt="0"/>
      <dgm:spPr/>
    </dgm:pt>
    <dgm:pt modelId="{AE894684-CB56-4E61-A790-9125410B001C}" type="pres">
      <dgm:prSet presAssocID="{06BDE92A-5475-4E03-9FF6-C438438445D0}" presName="rootText" presStyleLbl="node4" presStyleIdx="23" presStyleCnt="36" custLinFactY="14592" custLinFactNeighborX="7192" custLinFactNeighborY="100000">
        <dgm:presLayoutVars>
          <dgm:chPref val="3"/>
        </dgm:presLayoutVars>
      </dgm:prSet>
      <dgm:spPr/>
      <dgm:t>
        <a:bodyPr/>
        <a:lstStyle/>
        <a:p>
          <a:endParaRPr lang="en-IN"/>
        </a:p>
      </dgm:t>
    </dgm:pt>
    <dgm:pt modelId="{C98B8F93-9B9E-459A-9D0E-2D528FB2BF08}" type="pres">
      <dgm:prSet presAssocID="{06BDE92A-5475-4E03-9FF6-C438438445D0}" presName="rootConnector" presStyleLbl="node4" presStyleIdx="23" presStyleCnt="36"/>
      <dgm:spPr/>
      <dgm:t>
        <a:bodyPr/>
        <a:lstStyle/>
        <a:p>
          <a:endParaRPr lang="en-IN"/>
        </a:p>
      </dgm:t>
    </dgm:pt>
    <dgm:pt modelId="{36F5248C-E695-45AF-8011-0F0C0F3A4411}" type="pres">
      <dgm:prSet presAssocID="{06BDE92A-5475-4E03-9FF6-C438438445D0}" presName="hierChild4" presStyleCnt="0"/>
      <dgm:spPr/>
    </dgm:pt>
    <dgm:pt modelId="{EA6B35C1-C5D4-4747-8CDD-A0877BF0C502}" type="pres">
      <dgm:prSet presAssocID="{4288DA4A-FA21-4C05-A67D-DED7E622FB96}" presName="Name37" presStyleLbl="parChTrans1D4" presStyleIdx="24" presStyleCnt="36"/>
      <dgm:spPr/>
      <dgm:t>
        <a:bodyPr/>
        <a:lstStyle/>
        <a:p>
          <a:endParaRPr lang="en-IN"/>
        </a:p>
      </dgm:t>
    </dgm:pt>
    <dgm:pt modelId="{6CBC6738-85EC-4D25-BF88-6708588469CB}" type="pres">
      <dgm:prSet presAssocID="{E33FE356-BA11-4BD3-98EF-A538DAC1C068}" presName="hierRoot2" presStyleCnt="0">
        <dgm:presLayoutVars>
          <dgm:hierBranch val="init"/>
        </dgm:presLayoutVars>
      </dgm:prSet>
      <dgm:spPr/>
    </dgm:pt>
    <dgm:pt modelId="{CE0C0F19-EA25-4D29-A4EB-609A7D849B8D}" type="pres">
      <dgm:prSet presAssocID="{E33FE356-BA11-4BD3-98EF-A538DAC1C068}" presName="rootComposite" presStyleCnt="0"/>
      <dgm:spPr/>
    </dgm:pt>
    <dgm:pt modelId="{53B77D63-9C1B-4D64-9762-ADF0DF709F06}" type="pres">
      <dgm:prSet presAssocID="{E33FE356-BA11-4BD3-98EF-A538DAC1C068}" presName="rootText" presStyleLbl="node4" presStyleIdx="24" presStyleCnt="36" custLinFactY="49464" custLinFactNeighborX="7192" custLinFactNeighborY="100000">
        <dgm:presLayoutVars>
          <dgm:chPref val="3"/>
        </dgm:presLayoutVars>
      </dgm:prSet>
      <dgm:spPr/>
      <dgm:t>
        <a:bodyPr/>
        <a:lstStyle/>
        <a:p>
          <a:endParaRPr lang="en-IN"/>
        </a:p>
      </dgm:t>
    </dgm:pt>
    <dgm:pt modelId="{E28DB185-48CB-42E2-9E05-4C18F74B02C1}" type="pres">
      <dgm:prSet presAssocID="{E33FE356-BA11-4BD3-98EF-A538DAC1C068}" presName="rootConnector" presStyleLbl="node4" presStyleIdx="24" presStyleCnt="36"/>
      <dgm:spPr/>
      <dgm:t>
        <a:bodyPr/>
        <a:lstStyle/>
        <a:p>
          <a:endParaRPr lang="en-IN"/>
        </a:p>
      </dgm:t>
    </dgm:pt>
    <dgm:pt modelId="{028560F6-189B-4EAE-8AEE-A274E20710CF}" type="pres">
      <dgm:prSet presAssocID="{E33FE356-BA11-4BD3-98EF-A538DAC1C068}" presName="hierChild4" presStyleCnt="0"/>
      <dgm:spPr/>
    </dgm:pt>
    <dgm:pt modelId="{F0DD9E61-E207-4C87-BE50-06B54985C48A}" type="pres">
      <dgm:prSet presAssocID="{E33FE356-BA11-4BD3-98EF-A538DAC1C068}" presName="hierChild5" presStyleCnt="0"/>
      <dgm:spPr/>
    </dgm:pt>
    <dgm:pt modelId="{80E2A645-76B9-405F-A26B-9B82D56A6F0A}" type="pres">
      <dgm:prSet presAssocID="{F371EA22-A867-4BA6-A3EF-16CB81A4832E}" presName="Name37" presStyleLbl="parChTrans1D4" presStyleIdx="25" presStyleCnt="36"/>
      <dgm:spPr/>
      <dgm:t>
        <a:bodyPr/>
        <a:lstStyle/>
        <a:p>
          <a:endParaRPr lang="en-IN"/>
        </a:p>
      </dgm:t>
    </dgm:pt>
    <dgm:pt modelId="{20EB65D0-B783-409B-A308-E84C4C33DE24}" type="pres">
      <dgm:prSet presAssocID="{EF2AB1EE-8F4C-4DF7-B3F6-DDAD0504EFE8}" presName="hierRoot2" presStyleCnt="0">
        <dgm:presLayoutVars>
          <dgm:hierBranch val="init"/>
        </dgm:presLayoutVars>
      </dgm:prSet>
      <dgm:spPr/>
    </dgm:pt>
    <dgm:pt modelId="{A538C3EC-2671-469E-B49C-0A24F5E47969}" type="pres">
      <dgm:prSet presAssocID="{EF2AB1EE-8F4C-4DF7-B3F6-DDAD0504EFE8}" presName="rootComposite" presStyleCnt="0"/>
      <dgm:spPr/>
    </dgm:pt>
    <dgm:pt modelId="{557CD4CA-130D-4B3F-A706-A3F9E5A6E000}" type="pres">
      <dgm:prSet presAssocID="{EF2AB1EE-8F4C-4DF7-B3F6-DDAD0504EFE8}" presName="rootText" presStyleLbl="node4" presStyleIdx="25" presStyleCnt="36" custLinFactY="49464" custLinFactNeighborX="7192" custLinFactNeighborY="100000">
        <dgm:presLayoutVars>
          <dgm:chPref val="3"/>
        </dgm:presLayoutVars>
      </dgm:prSet>
      <dgm:spPr/>
      <dgm:t>
        <a:bodyPr/>
        <a:lstStyle/>
        <a:p>
          <a:endParaRPr lang="en-IN"/>
        </a:p>
      </dgm:t>
    </dgm:pt>
    <dgm:pt modelId="{BD08C79B-7BAD-4092-A962-292C5B1FE495}" type="pres">
      <dgm:prSet presAssocID="{EF2AB1EE-8F4C-4DF7-B3F6-DDAD0504EFE8}" presName="rootConnector" presStyleLbl="node4" presStyleIdx="25" presStyleCnt="36"/>
      <dgm:spPr/>
      <dgm:t>
        <a:bodyPr/>
        <a:lstStyle/>
        <a:p>
          <a:endParaRPr lang="en-IN"/>
        </a:p>
      </dgm:t>
    </dgm:pt>
    <dgm:pt modelId="{671C5F52-161A-452D-882D-B959470EB074}" type="pres">
      <dgm:prSet presAssocID="{EF2AB1EE-8F4C-4DF7-B3F6-DDAD0504EFE8}" presName="hierChild4" presStyleCnt="0"/>
      <dgm:spPr/>
    </dgm:pt>
    <dgm:pt modelId="{A29CDFB0-49EC-4DB5-A748-BD59B03F1C2F}" type="pres">
      <dgm:prSet presAssocID="{EF2AB1EE-8F4C-4DF7-B3F6-DDAD0504EFE8}" presName="hierChild5" presStyleCnt="0"/>
      <dgm:spPr/>
    </dgm:pt>
    <dgm:pt modelId="{D5372EB4-8D4C-42E4-8DB7-D64A2832C03E}" type="pres">
      <dgm:prSet presAssocID="{9F415820-EE6E-420B-BA35-F2B508CBEAA4}" presName="Name37" presStyleLbl="parChTrans1D4" presStyleIdx="26" presStyleCnt="36"/>
      <dgm:spPr/>
      <dgm:t>
        <a:bodyPr/>
        <a:lstStyle/>
        <a:p>
          <a:endParaRPr lang="en-IN"/>
        </a:p>
      </dgm:t>
    </dgm:pt>
    <dgm:pt modelId="{9E42E7A6-6863-4A12-8958-2CE7E2ED1F12}" type="pres">
      <dgm:prSet presAssocID="{F6F5C27E-E2DF-422D-9D36-E4A56299A772}" presName="hierRoot2" presStyleCnt="0">
        <dgm:presLayoutVars>
          <dgm:hierBranch val="init"/>
        </dgm:presLayoutVars>
      </dgm:prSet>
      <dgm:spPr/>
    </dgm:pt>
    <dgm:pt modelId="{E9934CF0-B292-4953-BD3B-1885F52C1CE1}" type="pres">
      <dgm:prSet presAssocID="{F6F5C27E-E2DF-422D-9D36-E4A56299A772}" presName="rootComposite" presStyleCnt="0"/>
      <dgm:spPr/>
    </dgm:pt>
    <dgm:pt modelId="{A14B9940-98B1-4C76-85E5-DAF9035B9DDC}" type="pres">
      <dgm:prSet presAssocID="{F6F5C27E-E2DF-422D-9D36-E4A56299A772}" presName="rootText" presStyleLbl="node4" presStyleIdx="26" presStyleCnt="36" custLinFactY="49464" custLinFactNeighborX="7192" custLinFactNeighborY="100000">
        <dgm:presLayoutVars>
          <dgm:chPref val="3"/>
        </dgm:presLayoutVars>
      </dgm:prSet>
      <dgm:spPr/>
      <dgm:t>
        <a:bodyPr/>
        <a:lstStyle/>
        <a:p>
          <a:endParaRPr lang="en-IN"/>
        </a:p>
      </dgm:t>
    </dgm:pt>
    <dgm:pt modelId="{9399E041-DD65-4088-8776-05CD4C3B14A3}" type="pres">
      <dgm:prSet presAssocID="{F6F5C27E-E2DF-422D-9D36-E4A56299A772}" presName="rootConnector" presStyleLbl="node4" presStyleIdx="26" presStyleCnt="36"/>
      <dgm:spPr/>
      <dgm:t>
        <a:bodyPr/>
        <a:lstStyle/>
        <a:p>
          <a:endParaRPr lang="en-IN"/>
        </a:p>
      </dgm:t>
    </dgm:pt>
    <dgm:pt modelId="{B3C5625A-690D-4360-B13F-04D71C9097E8}" type="pres">
      <dgm:prSet presAssocID="{F6F5C27E-E2DF-422D-9D36-E4A56299A772}" presName="hierChild4" presStyleCnt="0"/>
      <dgm:spPr/>
    </dgm:pt>
    <dgm:pt modelId="{C39D9519-76E1-43E0-9094-27544C508C3B}" type="pres">
      <dgm:prSet presAssocID="{F6F5C27E-E2DF-422D-9D36-E4A56299A772}" presName="hierChild5" presStyleCnt="0"/>
      <dgm:spPr/>
    </dgm:pt>
    <dgm:pt modelId="{4AE2BB8D-78A6-44E6-A937-3577E94487E0}" type="pres">
      <dgm:prSet presAssocID="{06BDE92A-5475-4E03-9FF6-C438438445D0}" presName="hierChild5" presStyleCnt="0"/>
      <dgm:spPr/>
    </dgm:pt>
    <dgm:pt modelId="{89CCB5F6-DBEE-41AB-92F4-68DFE6BBB2FA}" type="pres">
      <dgm:prSet presAssocID="{82E4BB23-1683-474D-833E-4D1948E9D463}" presName="hierChild5" presStyleCnt="0"/>
      <dgm:spPr/>
    </dgm:pt>
    <dgm:pt modelId="{2074013C-2991-44E9-96AF-C7A822659329}" type="pres">
      <dgm:prSet presAssocID="{B129FE5E-5F9A-4E66-9002-3D5BBB7AB7D2}" presName="Name37" presStyleLbl="parChTrans1D4" presStyleIdx="27" presStyleCnt="36"/>
      <dgm:spPr/>
      <dgm:t>
        <a:bodyPr/>
        <a:lstStyle/>
        <a:p>
          <a:endParaRPr lang="en-IN"/>
        </a:p>
      </dgm:t>
    </dgm:pt>
    <dgm:pt modelId="{1074D762-9BA5-4BDA-B706-976A93953D0D}" type="pres">
      <dgm:prSet presAssocID="{3B7C2733-C5F6-4CF7-9B6A-54DEFBC63957}" presName="hierRoot2" presStyleCnt="0">
        <dgm:presLayoutVars>
          <dgm:hierBranch val="init"/>
        </dgm:presLayoutVars>
      </dgm:prSet>
      <dgm:spPr/>
    </dgm:pt>
    <dgm:pt modelId="{ADDB66B3-FF6B-4027-A114-B43A3572AEDB}" type="pres">
      <dgm:prSet presAssocID="{3B7C2733-C5F6-4CF7-9B6A-54DEFBC63957}" presName="rootComposite" presStyleCnt="0"/>
      <dgm:spPr/>
    </dgm:pt>
    <dgm:pt modelId="{3C5E7108-8A22-478D-BB36-1E3EE8ADB265}" type="pres">
      <dgm:prSet presAssocID="{3B7C2733-C5F6-4CF7-9B6A-54DEFBC63957}" presName="rootText" presStyleLbl="node4" presStyleIdx="27" presStyleCnt="36" custScaleX="143982" custLinFactNeighborX="7192" custLinFactNeighborY="77364">
        <dgm:presLayoutVars>
          <dgm:chPref val="3"/>
        </dgm:presLayoutVars>
      </dgm:prSet>
      <dgm:spPr/>
      <dgm:t>
        <a:bodyPr/>
        <a:lstStyle/>
        <a:p>
          <a:endParaRPr lang="en-IN"/>
        </a:p>
      </dgm:t>
    </dgm:pt>
    <dgm:pt modelId="{A1CDCD05-F01E-45E7-9637-00D35A91F8A2}" type="pres">
      <dgm:prSet presAssocID="{3B7C2733-C5F6-4CF7-9B6A-54DEFBC63957}" presName="rootConnector" presStyleLbl="node4" presStyleIdx="27" presStyleCnt="36"/>
      <dgm:spPr/>
      <dgm:t>
        <a:bodyPr/>
        <a:lstStyle/>
        <a:p>
          <a:endParaRPr lang="en-IN"/>
        </a:p>
      </dgm:t>
    </dgm:pt>
    <dgm:pt modelId="{F99E9B1B-8A47-4949-B7FF-B8CFC91FDAA8}" type="pres">
      <dgm:prSet presAssocID="{3B7C2733-C5F6-4CF7-9B6A-54DEFBC63957}" presName="hierChild4" presStyleCnt="0"/>
      <dgm:spPr/>
    </dgm:pt>
    <dgm:pt modelId="{D6E13D6A-3808-4B73-BC89-DC7894F7ACBF}" type="pres">
      <dgm:prSet presAssocID="{6762F8BF-AF57-4979-A697-2A5B44E82D4E}" presName="Name37" presStyleLbl="parChTrans1D4" presStyleIdx="28" presStyleCnt="36"/>
      <dgm:spPr/>
      <dgm:t>
        <a:bodyPr/>
        <a:lstStyle/>
        <a:p>
          <a:endParaRPr lang="en-IN"/>
        </a:p>
      </dgm:t>
    </dgm:pt>
    <dgm:pt modelId="{FC2ABB02-1361-47BF-B33F-6416A30FA1A4}" type="pres">
      <dgm:prSet presAssocID="{8BE5B068-5451-47CA-AB12-0EAD65353FF9}" presName="hierRoot2" presStyleCnt="0">
        <dgm:presLayoutVars>
          <dgm:hierBranch val="init"/>
        </dgm:presLayoutVars>
      </dgm:prSet>
      <dgm:spPr/>
    </dgm:pt>
    <dgm:pt modelId="{94F5629A-1AB1-4765-BDF3-0CE925A67734}" type="pres">
      <dgm:prSet presAssocID="{8BE5B068-5451-47CA-AB12-0EAD65353FF9}" presName="rootComposite" presStyleCnt="0"/>
      <dgm:spPr/>
    </dgm:pt>
    <dgm:pt modelId="{2B7D6D02-9B8A-479D-A363-88AA6153DC4C}" type="pres">
      <dgm:prSet presAssocID="{8BE5B068-5451-47CA-AB12-0EAD65353FF9}" presName="rootText" presStyleLbl="node4" presStyleIdx="28" presStyleCnt="36" custLinFactY="14592" custLinFactNeighborX="7192" custLinFactNeighborY="100000">
        <dgm:presLayoutVars>
          <dgm:chPref val="3"/>
        </dgm:presLayoutVars>
      </dgm:prSet>
      <dgm:spPr/>
      <dgm:t>
        <a:bodyPr/>
        <a:lstStyle/>
        <a:p>
          <a:endParaRPr lang="en-IN"/>
        </a:p>
      </dgm:t>
    </dgm:pt>
    <dgm:pt modelId="{1A468811-DF26-4D48-A460-BEF63D44BE17}" type="pres">
      <dgm:prSet presAssocID="{8BE5B068-5451-47CA-AB12-0EAD65353FF9}" presName="rootConnector" presStyleLbl="node4" presStyleIdx="28" presStyleCnt="36"/>
      <dgm:spPr/>
      <dgm:t>
        <a:bodyPr/>
        <a:lstStyle/>
        <a:p>
          <a:endParaRPr lang="en-IN"/>
        </a:p>
      </dgm:t>
    </dgm:pt>
    <dgm:pt modelId="{18A7FBA6-CFB0-434D-9B3A-3B84B600FF6D}" type="pres">
      <dgm:prSet presAssocID="{8BE5B068-5451-47CA-AB12-0EAD65353FF9}" presName="hierChild4" presStyleCnt="0"/>
      <dgm:spPr/>
    </dgm:pt>
    <dgm:pt modelId="{8E576501-8DF3-470E-8CE3-A0493AD1FEF8}" type="pres">
      <dgm:prSet presAssocID="{936F72B6-7E59-476D-B0F8-EEC6AC49FDAE}" presName="Name37" presStyleLbl="parChTrans1D4" presStyleIdx="29" presStyleCnt="36"/>
      <dgm:spPr/>
      <dgm:t>
        <a:bodyPr/>
        <a:lstStyle/>
        <a:p>
          <a:endParaRPr lang="en-IN"/>
        </a:p>
      </dgm:t>
    </dgm:pt>
    <dgm:pt modelId="{DC681F5B-D7C9-4FF6-BBEB-3CFCE99204DD}" type="pres">
      <dgm:prSet presAssocID="{F0724BA8-6D3E-413A-8BD5-73EA577E90B6}" presName="hierRoot2" presStyleCnt="0">
        <dgm:presLayoutVars>
          <dgm:hierBranch val="init"/>
        </dgm:presLayoutVars>
      </dgm:prSet>
      <dgm:spPr/>
    </dgm:pt>
    <dgm:pt modelId="{21A81973-14A0-4F59-8053-71CF41B22C30}" type="pres">
      <dgm:prSet presAssocID="{F0724BA8-6D3E-413A-8BD5-73EA577E90B6}" presName="rootComposite" presStyleCnt="0"/>
      <dgm:spPr/>
    </dgm:pt>
    <dgm:pt modelId="{1902D551-6E10-4925-A34A-01D9CA9C80DA}" type="pres">
      <dgm:prSet presAssocID="{F0724BA8-6D3E-413A-8BD5-73EA577E90B6}" presName="rootText" presStyleLbl="node4" presStyleIdx="29" presStyleCnt="36" custLinFactY="49464" custLinFactNeighborY="100000">
        <dgm:presLayoutVars>
          <dgm:chPref val="3"/>
        </dgm:presLayoutVars>
      </dgm:prSet>
      <dgm:spPr/>
      <dgm:t>
        <a:bodyPr/>
        <a:lstStyle/>
        <a:p>
          <a:endParaRPr lang="en-IN"/>
        </a:p>
      </dgm:t>
    </dgm:pt>
    <dgm:pt modelId="{7030B63C-39B6-4298-96C1-0DB14D06D21E}" type="pres">
      <dgm:prSet presAssocID="{F0724BA8-6D3E-413A-8BD5-73EA577E90B6}" presName="rootConnector" presStyleLbl="node4" presStyleIdx="29" presStyleCnt="36"/>
      <dgm:spPr/>
      <dgm:t>
        <a:bodyPr/>
        <a:lstStyle/>
        <a:p>
          <a:endParaRPr lang="en-IN"/>
        </a:p>
      </dgm:t>
    </dgm:pt>
    <dgm:pt modelId="{B0CE8FDF-2FDC-4C56-8FE8-C4F8B291CAAE}" type="pres">
      <dgm:prSet presAssocID="{F0724BA8-6D3E-413A-8BD5-73EA577E90B6}" presName="hierChild4" presStyleCnt="0"/>
      <dgm:spPr/>
    </dgm:pt>
    <dgm:pt modelId="{527DCA25-54DA-41F3-978A-908F9EFB9F82}" type="pres">
      <dgm:prSet presAssocID="{F0724BA8-6D3E-413A-8BD5-73EA577E90B6}" presName="hierChild5" presStyleCnt="0"/>
      <dgm:spPr/>
    </dgm:pt>
    <dgm:pt modelId="{80D8DC45-38C2-4635-8AEE-09B21BE3E33E}" type="pres">
      <dgm:prSet presAssocID="{3285CCA0-287B-4C76-9AED-58E17AC3AB87}" presName="Name37" presStyleLbl="parChTrans1D4" presStyleIdx="30" presStyleCnt="36"/>
      <dgm:spPr/>
      <dgm:t>
        <a:bodyPr/>
        <a:lstStyle/>
        <a:p>
          <a:endParaRPr lang="en-IN"/>
        </a:p>
      </dgm:t>
    </dgm:pt>
    <dgm:pt modelId="{E3EED46F-F6E7-4081-8A6F-A1759C8D8AD4}" type="pres">
      <dgm:prSet presAssocID="{941E2017-96C8-4345-A69D-B1B8A062A152}" presName="hierRoot2" presStyleCnt="0">
        <dgm:presLayoutVars>
          <dgm:hierBranch val="init"/>
        </dgm:presLayoutVars>
      </dgm:prSet>
      <dgm:spPr/>
    </dgm:pt>
    <dgm:pt modelId="{A5FA17B4-AEB1-4CB8-B56D-0C28E1AEADEC}" type="pres">
      <dgm:prSet presAssocID="{941E2017-96C8-4345-A69D-B1B8A062A152}" presName="rootComposite" presStyleCnt="0"/>
      <dgm:spPr/>
    </dgm:pt>
    <dgm:pt modelId="{D8CABFE0-08D1-439E-A431-CAA2A6E2A301}" type="pres">
      <dgm:prSet presAssocID="{941E2017-96C8-4345-A69D-B1B8A062A152}" presName="rootText" presStyleLbl="node4" presStyleIdx="30" presStyleCnt="36" custLinFactY="49464" custLinFactNeighborX="7192" custLinFactNeighborY="100000">
        <dgm:presLayoutVars>
          <dgm:chPref val="3"/>
        </dgm:presLayoutVars>
      </dgm:prSet>
      <dgm:spPr/>
      <dgm:t>
        <a:bodyPr/>
        <a:lstStyle/>
        <a:p>
          <a:endParaRPr lang="en-IN"/>
        </a:p>
      </dgm:t>
    </dgm:pt>
    <dgm:pt modelId="{A27ED587-863A-4A23-9779-2ADA1A55AB2F}" type="pres">
      <dgm:prSet presAssocID="{941E2017-96C8-4345-A69D-B1B8A062A152}" presName="rootConnector" presStyleLbl="node4" presStyleIdx="30" presStyleCnt="36"/>
      <dgm:spPr/>
      <dgm:t>
        <a:bodyPr/>
        <a:lstStyle/>
        <a:p>
          <a:endParaRPr lang="en-IN"/>
        </a:p>
      </dgm:t>
    </dgm:pt>
    <dgm:pt modelId="{29E66B30-B76A-4A2B-8C6A-24A5E5FC9D5A}" type="pres">
      <dgm:prSet presAssocID="{941E2017-96C8-4345-A69D-B1B8A062A152}" presName="hierChild4" presStyleCnt="0"/>
      <dgm:spPr/>
    </dgm:pt>
    <dgm:pt modelId="{2B2E24A2-F72E-46D4-B126-661EA48D596A}" type="pres">
      <dgm:prSet presAssocID="{941E2017-96C8-4345-A69D-B1B8A062A152}" presName="hierChild5" presStyleCnt="0"/>
      <dgm:spPr/>
    </dgm:pt>
    <dgm:pt modelId="{1501250C-ABB8-4B4A-B240-27C06699DBF6}" type="pres">
      <dgm:prSet presAssocID="{F4E2347C-6F95-4584-B659-FAB7B11DC330}" presName="Name37" presStyleLbl="parChTrans1D4" presStyleIdx="31" presStyleCnt="36"/>
      <dgm:spPr/>
      <dgm:t>
        <a:bodyPr/>
        <a:lstStyle/>
        <a:p>
          <a:endParaRPr lang="en-IN"/>
        </a:p>
      </dgm:t>
    </dgm:pt>
    <dgm:pt modelId="{3909017A-EDDC-4C25-9C56-125C4E910AAB}" type="pres">
      <dgm:prSet presAssocID="{F2B99E9F-2442-469B-B24A-C0BEF3F713B5}" presName="hierRoot2" presStyleCnt="0">
        <dgm:presLayoutVars>
          <dgm:hierBranch val="init"/>
        </dgm:presLayoutVars>
      </dgm:prSet>
      <dgm:spPr/>
    </dgm:pt>
    <dgm:pt modelId="{A8436189-2A66-4674-A784-1D45377AC4D8}" type="pres">
      <dgm:prSet presAssocID="{F2B99E9F-2442-469B-B24A-C0BEF3F713B5}" presName="rootComposite" presStyleCnt="0"/>
      <dgm:spPr/>
    </dgm:pt>
    <dgm:pt modelId="{831CAD10-B64A-47D7-9174-49DFCF62CCD6}" type="pres">
      <dgm:prSet presAssocID="{F2B99E9F-2442-469B-B24A-C0BEF3F713B5}" presName="rootText" presStyleLbl="node4" presStyleIdx="31" presStyleCnt="36" custLinFactY="49464" custLinFactNeighborX="7192" custLinFactNeighborY="100000">
        <dgm:presLayoutVars>
          <dgm:chPref val="3"/>
        </dgm:presLayoutVars>
      </dgm:prSet>
      <dgm:spPr/>
      <dgm:t>
        <a:bodyPr/>
        <a:lstStyle/>
        <a:p>
          <a:endParaRPr lang="en-IN"/>
        </a:p>
      </dgm:t>
    </dgm:pt>
    <dgm:pt modelId="{49DAD45C-B4E9-4621-8443-B0B87A548F46}" type="pres">
      <dgm:prSet presAssocID="{F2B99E9F-2442-469B-B24A-C0BEF3F713B5}" presName="rootConnector" presStyleLbl="node4" presStyleIdx="31" presStyleCnt="36"/>
      <dgm:spPr/>
      <dgm:t>
        <a:bodyPr/>
        <a:lstStyle/>
        <a:p>
          <a:endParaRPr lang="en-IN"/>
        </a:p>
      </dgm:t>
    </dgm:pt>
    <dgm:pt modelId="{67E61755-2B91-460E-8122-EB7FDB894D6C}" type="pres">
      <dgm:prSet presAssocID="{F2B99E9F-2442-469B-B24A-C0BEF3F713B5}" presName="hierChild4" presStyleCnt="0"/>
      <dgm:spPr/>
    </dgm:pt>
    <dgm:pt modelId="{596A3B65-F377-4154-B815-CC86A7CDF5A8}" type="pres">
      <dgm:prSet presAssocID="{F2B99E9F-2442-469B-B24A-C0BEF3F713B5}" presName="hierChild5" presStyleCnt="0"/>
      <dgm:spPr/>
    </dgm:pt>
    <dgm:pt modelId="{E7B72517-9943-4017-A2D1-48A23DF6D175}" type="pres">
      <dgm:prSet presAssocID="{8BE5B068-5451-47CA-AB12-0EAD65353FF9}" presName="hierChild5" presStyleCnt="0"/>
      <dgm:spPr/>
    </dgm:pt>
    <dgm:pt modelId="{F4390D1E-483E-4E23-9089-9C32038D9869}" type="pres">
      <dgm:prSet presAssocID="{D3BDFBBB-A17C-4E47-B2C8-5392E918D68A}" presName="Name37" presStyleLbl="parChTrans1D4" presStyleIdx="32" presStyleCnt="36"/>
      <dgm:spPr/>
      <dgm:t>
        <a:bodyPr/>
        <a:lstStyle/>
        <a:p>
          <a:endParaRPr lang="en-IN"/>
        </a:p>
      </dgm:t>
    </dgm:pt>
    <dgm:pt modelId="{90E8234B-C5A9-4DA2-B38E-7A002F5781A3}" type="pres">
      <dgm:prSet presAssocID="{8CE20CBC-DAC3-4798-854A-C92387DF9FAD}" presName="hierRoot2" presStyleCnt="0">
        <dgm:presLayoutVars>
          <dgm:hierBranch val="init"/>
        </dgm:presLayoutVars>
      </dgm:prSet>
      <dgm:spPr/>
    </dgm:pt>
    <dgm:pt modelId="{BA280B68-57CC-4514-8015-8C2C6284017D}" type="pres">
      <dgm:prSet presAssocID="{8CE20CBC-DAC3-4798-854A-C92387DF9FAD}" presName="rootComposite" presStyleCnt="0"/>
      <dgm:spPr/>
    </dgm:pt>
    <dgm:pt modelId="{3991500A-8CF9-4152-8FC1-AEE82FFBA9CD}" type="pres">
      <dgm:prSet presAssocID="{8CE20CBC-DAC3-4798-854A-C92387DF9FAD}" presName="rootText" presStyleLbl="node4" presStyleIdx="32" presStyleCnt="36" custLinFactY="14592" custLinFactNeighborX="7192" custLinFactNeighborY="100000">
        <dgm:presLayoutVars>
          <dgm:chPref val="3"/>
        </dgm:presLayoutVars>
      </dgm:prSet>
      <dgm:spPr/>
      <dgm:t>
        <a:bodyPr/>
        <a:lstStyle/>
        <a:p>
          <a:endParaRPr lang="en-IN"/>
        </a:p>
      </dgm:t>
    </dgm:pt>
    <dgm:pt modelId="{A423B8F8-2752-4F95-A803-1D05148BF84B}" type="pres">
      <dgm:prSet presAssocID="{8CE20CBC-DAC3-4798-854A-C92387DF9FAD}" presName="rootConnector" presStyleLbl="node4" presStyleIdx="32" presStyleCnt="36"/>
      <dgm:spPr/>
      <dgm:t>
        <a:bodyPr/>
        <a:lstStyle/>
        <a:p>
          <a:endParaRPr lang="en-IN"/>
        </a:p>
      </dgm:t>
    </dgm:pt>
    <dgm:pt modelId="{566B9A39-CE82-431F-B058-44D918FE6073}" type="pres">
      <dgm:prSet presAssocID="{8CE20CBC-DAC3-4798-854A-C92387DF9FAD}" presName="hierChild4" presStyleCnt="0"/>
      <dgm:spPr/>
    </dgm:pt>
    <dgm:pt modelId="{0BC3C9A8-FCB3-4FF2-951D-16CCE385630D}" type="pres">
      <dgm:prSet presAssocID="{E77345B3-1E5B-49A1-BA4D-764B9C13C402}" presName="Name37" presStyleLbl="parChTrans1D4" presStyleIdx="33" presStyleCnt="36"/>
      <dgm:spPr/>
      <dgm:t>
        <a:bodyPr/>
        <a:lstStyle/>
        <a:p>
          <a:endParaRPr lang="en-IN"/>
        </a:p>
      </dgm:t>
    </dgm:pt>
    <dgm:pt modelId="{0D8B43F1-EC64-4B68-812C-6549C2C4B6EF}" type="pres">
      <dgm:prSet presAssocID="{90112D32-B68F-4EE1-BFEB-E4120F8A0E75}" presName="hierRoot2" presStyleCnt="0">
        <dgm:presLayoutVars>
          <dgm:hierBranch val="init"/>
        </dgm:presLayoutVars>
      </dgm:prSet>
      <dgm:spPr/>
    </dgm:pt>
    <dgm:pt modelId="{CCCC5384-AD2E-45DE-B002-D36E468657D5}" type="pres">
      <dgm:prSet presAssocID="{90112D32-B68F-4EE1-BFEB-E4120F8A0E75}" presName="rootComposite" presStyleCnt="0"/>
      <dgm:spPr/>
    </dgm:pt>
    <dgm:pt modelId="{5C0F9F46-7654-4A94-A14C-F44DB7F88AF2}" type="pres">
      <dgm:prSet presAssocID="{90112D32-B68F-4EE1-BFEB-E4120F8A0E75}" presName="rootText" presStyleLbl="node4" presStyleIdx="33" presStyleCnt="36" custLinFactY="49464" custLinFactNeighborX="7192" custLinFactNeighborY="100000">
        <dgm:presLayoutVars>
          <dgm:chPref val="3"/>
        </dgm:presLayoutVars>
      </dgm:prSet>
      <dgm:spPr/>
      <dgm:t>
        <a:bodyPr/>
        <a:lstStyle/>
        <a:p>
          <a:endParaRPr lang="en-IN"/>
        </a:p>
      </dgm:t>
    </dgm:pt>
    <dgm:pt modelId="{7AC6CD87-BACC-402C-9820-1552FDABE758}" type="pres">
      <dgm:prSet presAssocID="{90112D32-B68F-4EE1-BFEB-E4120F8A0E75}" presName="rootConnector" presStyleLbl="node4" presStyleIdx="33" presStyleCnt="36"/>
      <dgm:spPr/>
      <dgm:t>
        <a:bodyPr/>
        <a:lstStyle/>
        <a:p>
          <a:endParaRPr lang="en-IN"/>
        </a:p>
      </dgm:t>
    </dgm:pt>
    <dgm:pt modelId="{4573AE93-71CF-483E-9D8A-1426A4919449}" type="pres">
      <dgm:prSet presAssocID="{90112D32-B68F-4EE1-BFEB-E4120F8A0E75}" presName="hierChild4" presStyleCnt="0"/>
      <dgm:spPr/>
    </dgm:pt>
    <dgm:pt modelId="{779AA401-5652-470F-A684-3FE87F8005E6}" type="pres">
      <dgm:prSet presAssocID="{90112D32-B68F-4EE1-BFEB-E4120F8A0E75}" presName="hierChild5" presStyleCnt="0"/>
      <dgm:spPr/>
    </dgm:pt>
    <dgm:pt modelId="{2CF5ED31-3B87-4173-ACA6-077D56CC6887}" type="pres">
      <dgm:prSet presAssocID="{6A10DDA6-598D-4B49-BD2B-208D1C63FC5C}" presName="Name37" presStyleLbl="parChTrans1D4" presStyleIdx="34" presStyleCnt="36"/>
      <dgm:spPr/>
      <dgm:t>
        <a:bodyPr/>
        <a:lstStyle/>
        <a:p>
          <a:endParaRPr lang="en-IN"/>
        </a:p>
      </dgm:t>
    </dgm:pt>
    <dgm:pt modelId="{ACA924AD-FF15-4F73-9559-6B4DF7B953AA}" type="pres">
      <dgm:prSet presAssocID="{5912F988-B1B1-4F35-A643-3E957D970B56}" presName="hierRoot2" presStyleCnt="0">
        <dgm:presLayoutVars>
          <dgm:hierBranch val="init"/>
        </dgm:presLayoutVars>
      </dgm:prSet>
      <dgm:spPr/>
    </dgm:pt>
    <dgm:pt modelId="{D1DBE899-2487-4B08-A7AB-A2A2FBE2CE01}" type="pres">
      <dgm:prSet presAssocID="{5912F988-B1B1-4F35-A643-3E957D970B56}" presName="rootComposite" presStyleCnt="0"/>
      <dgm:spPr/>
    </dgm:pt>
    <dgm:pt modelId="{0800EECF-D1AB-4056-B0EE-6373F5A7B20B}" type="pres">
      <dgm:prSet presAssocID="{5912F988-B1B1-4F35-A643-3E957D970B56}" presName="rootText" presStyleLbl="node4" presStyleIdx="34" presStyleCnt="36" custLinFactY="49464" custLinFactNeighborX="7192" custLinFactNeighborY="100000">
        <dgm:presLayoutVars>
          <dgm:chPref val="3"/>
        </dgm:presLayoutVars>
      </dgm:prSet>
      <dgm:spPr/>
      <dgm:t>
        <a:bodyPr/>
        <a:lstStyle/>
        <a:p>
          <a:endParaRPr lang="en-IN"/>
        </a:p>
      </dgm:t>
    </dgm:pt>
    <dgm:pt modelId="{3ECDBEF2-2F08-441D-BD42-7AB2B0F066E5}" type="pres">
      <dgm:prSet presAssocID="{5912F988-B1B1-4F35-A643-3E957D970B56}" presName="rootConnector" presStyleLbl="node4" presStyleIdx="34" presStyleCnt="36"/>
      <dgm:spPr/>
      <dgm:t>
        <a:bodyPr/>
        <a:lstStyle/>
        <a:p>
          <a:endParaRPr lang="en-IN"/>
        </a:p>
      </dgm:t>
    </dgm:pt>
    <dgm:pt modelId="{42D0EBDB-66D3-4929-ADEC-FFF7FC3D4232}" type="pres">
      <dgm:prSet presAssocID="{5912F988-B1B1-4F35-A643-3E957D970B56}" presName="hierChild4" presStyleCnt="0"/>
      <dgm:spPr/>
    </dgm:pt>
    <dgm:pt modelId="{729FC35C-82ED-4020-9652-D7116213777D}" type="pres">
      <dgm:prSet presAssocID="{5912F988-B1B1-4F35-A643-3E957D970B56}" presName="hierChild5" presStyleCnt="0"/>
      <dgm:spPr/>
    </dgm:pt>
    <dgm:pt modelId="{CA2F1C0E-C4A1-4C1D-9836-D78B35E02A48}" type="pres">
      <dgm:prSet presAssocID="{0253B9F1-3A73-44DD-9E3F-23C92C5A68A4}" presName="Name37" presStyleLbl="parChTrans1D4" presStyleIdx="35" presStyleCnt="36"/>
      <dgm:spPr/>
      <dgm:t>
        <a:bodyPr/>
        <a:lstStyle/>
        <a:p>
          <a:endParaRPr lang="en-IN"/>
        </a:p>
      </dgm:t>
    </dgm:pt>
    <dgm:pt modelId="{061556D3-2B4A-4F5E-B1F8-828AD2760603}" type="pres">
      <dgm:prSet presAssocID="{CB5882D3-93E0-4991-9628-78EEE657A928}" presName="hierRoot2" presStyleCnt="0">
        <dgm:presLayoutVars>
          <dgm:hierBranch val="init"/>
        </dgm:presLayoutVars>
      </dgm:prSet>
      <dgm:spPr/>
    </dgm:pt>
    <dgm:pt modelId="{7EAA278C-A940-406D-88B2-6B9957600F96}" type="pres">
      <dgm:prSet presAssocID="{CB5882D3-93E0-4991-9628-78EEE657A928}" presName="rootComposite" presStyleCnt="0"/>
      <dgm:spPr/>
    </dgm:pt>
    <dgm:pt modelId="{6166109C-CD5A-40AC-A2E8-A2008B85F042}" type="pres">
      <dgm:prSet presAssocID="{CB5882D3-93E0-4991-9628-78EEE657A928}" presName="rootText" presStyleLbl="node4" presStyleIdx="35" presStyleCnt="36" custLinFactY="49464" custLinFactNeighborX="7192" custLinFactNeighborY="100000">
        <dgm:presLayoutVars>
          <dgm:chPref val="3"/>
        </dgm:presLayoutVars>
      </dgm:prSet>
      <dgm:spPr/>
      <dgm:t>
        <a:bodyPr/>
        <a:lstStyle/>
        <a:p>
          <a:endParaRPr lang="en-IN"/>
        </a:p>
      </dgm:t>
    </dgm:pt>
    <dgm:pt modelId="{26629B24-FAEA-42EC-BD7D-0574C12F5DF8}" type="pres">
      <dgm:prSet presAssocID="{CB5882D3-93E0-4991-9628-78EEE657A928}" presName="rootConnector" presStyleLbl="node4" presStyleIdx="35" presStyleCnt="36"/>
      <dgm:spPr/>
      <dgm:t>
        <a:bodyPr/>
        <a:lstStyle/>
        <a:p>
          <a:endParaRPr lang="en-IN"/>
        </a:p>
      </dgm:t>
    </dgm:pt>
    <dgm:pt modelId="{94B84A04-03FC-4105-AF56-BDA593528A47}" type="pres">
      <dgm:prSet presAssocID="{CB5882D3-93E0-4991-9628-78EEE657A928}" presName="hierChild4" presStyleCnt="0"/>
      <dgm:spPr/>
    </dgm:pt>
    <dgm:pt modelId="{C18E0FB0-C3EA-4793-BC26-2157F5BBF38C}" type="pres">
      <dgm:prSet presAssocID="{CB5882D3-93E0-4991-9628-78EEE657A928}" presName="hierChild5" presStyleCnt="0"/>
      <dgm:spPr/>
    </dgm:pt>
    <dgm:pt modelId="{F16460CB-2A33-4CBF-BAA0-8F8600A93DED}" type="pres">
      <dgm:prSet presAssocID="{8CE20CBC-DAC3-4798-854A-C92387DF9FAD}" presName="hierChild5" presStyleCnt="0"/>
      <dgm:spPr/>
    </dgm:pt>
    <dgm:pt modelId="{BB92DEE7-515D-42F0-A8D4-28C20D0E2068}" type="pres">
      <dgm:prSet presAssocID="{3B7C2733-C5F6-4CF7-9B6A-54DEFBC63957}" presName="hierChild5" presStyleCnt="0"/>
      <dgm:spPr/>
    </dgm:pt>
    <dgm:pt modelId="{798DE5B1-AC4B-40B6-B93A-E2770DEDE428}" type="pres">
      <dgm:prSet presAssocID="{B6BE0C00-2499-48FB-B911-D989E743DF07}" presName="hierChild5" presStyleCnt="0"/>
      <dgm:spPr/>
    </dgm:pt>
    <dgm:pt modelId="{6EEA012B-8753-4F64-AEE4-F866625AB281}" type="pres">
      <dgm:prSet presAssocID="{57C096D9-14A9-4DA1-971E-72B9F7C3B00B}" presName="hierChild5" presStyleCnt="0"/>
      <dgm:spPr/>
    </dgm:pt>
    <dgm:pt modelId="{92DB573A-F169-4AA5-B9A5-C3A1570C376B}" type="pres">
      <dgm:prSet presAssocID="{DD394BEB-2C17-404C-B097-E15ED693A656}" presName="Name37" presStyleLbl="parChTrans1D2" presStyleIdx="1" presStyleCnt="4"/>
      <dgm:spPr/>
      <dgm:t>
        <a:bodyPr/>
        <a:lstStyle/>
        <a:p>
          <a:endParaRPr lang="en-IN"/>
        </a:p>
      </dgm:t>
    </dgm:pt>
    <dgm:pt modelId="{6709CDF9-13C7-4B5F-9BCB-2F69289D88B3}" type="pres">
      <dgm:prSet presAssocID="{345AAFD3-31CD-427B-B959-F53780410CA6}" presName="hierRoot2" presStyleCnt="0">
        <dgm:presLayoutVars>
          <dgm:hierBranch val="init"/>
        </dgm:presLayoutVars>
      </dgm:prSet>
      <dgm:spPr/>
    </dgm:pt>
    <dgm:pt modelId="{69193FD7-032C-4C7A-9F63-B346045A36B6}" type="pres">
      <dgm:prSet presAssocID="{345AAFD3-31CD-427B-B959-F53780410CA6}" presName="rootComposite" presStyleCnt="0"/>
      <dgm:spPr/>
    </dgm:pt>
    <dgm:pt modelId="{A68D4193-33F4-47D9-92DF-084697EBEF39}" type="pres">
      <dgm:prSet presAssocID="{345AAFD3-31CD-427B-B959-F53780410CA6}" presName="rootText" presStyleLbl="node2" presStyleIdx="1" presStyleCnt="4" custScaleX="156857" custScaleY="151208" custLinFactNeighborY="-94350">
        <dgm:presLayoutVars>
          <dgm:chPref val="3"/>
        </dgm:presLayoutVars>
      </dgm:prSet>
      <dgm:spPr/>
      <dgm:t>
        <a:bodyPr/>
        <a:lstStyle/>
        <a:p>
          <a:endParaRPr lang="en-IN"/>
        </a:p>
      </dgm:t>
    </dgm:pt>
    <dgm:pt modelId="{FE2B7CBA-9D16-49A2-9CC2-7628F6D3B5DD}" type="pres">
      <dgm:prSet presAssocID="{345AAFD3-31CD-427B-B959-F53780410CA6}" presName="rootConnector" presStyleLbl="node2" presStyleIdx="1" presStyleCnt="4"/>
      <dgm:spPr/>
      <dgm:t>
        <a:bodyPr/>
        <a:lstStyle/>
        <a:p>
          <a:endParaRPr lang="en-IN"/>
        </a:p>
      </dgm:t>
    </dgm:pt>
    <dgm:pt modelId="{8D17493C-0D2C-464A-A5B1-DDC60F78F945}" type="pres">
      <dgm:prSet presAssocID="{345AAFD3-31CD-427B-B959-F53780410CA6}" presName="hierChild4" presStyleCnt="0"/>
      <dgm:spPr/>
    </dgm:pt>
    <dgm:pt modelId="{11310B38-14BA-46A1-82B7-F5FBACBD27DB}" type="pres">
      <dgm:prSet presAssocID="{114FBCF3-16BB-4834-9F81-DE459D7BC578}" presName="Name37" presStyleLbl="parChTrans1D3" presStyleIdx="2" presStyleCnt="5"/>
      <dgm:spPr/>
      <dgm:t>
        <a:bodyPr/>
        <a:lstStyle/>
        <a:p>
          <a:endParaRPr lang="en-IN"/>
        </a:p>
      </dgm:t>
    </dgm:pt>
    <dgm:pt modelId="{854462A2-F52C-4725-A7B5-E70FA54ABC64}" type="pres">
      <dgm:prSet presAssocID="{41CF0444-53ED-4CA2-BBAF-D6BBE0EEF0E0}" presName="hierRoot2" presStyleCnt="0">
        <dgm:presLayoutVars>
          <dgm:hierBranch val="init"/>
        </dgm:presLayoutVars>
      </dgm:prSet>
      <dgm:spPr/>
    </dgm:pt>
    <dgm:pt modelId="{3C5ED500-4515-4FDC-8873-6B047E3D00A4}" type="pres">
      <dgm:prSet presAssocID="{41CF0444-53ED-4CA2-BBAF-D6BBE0EEF0E0}" presName="rootComposite" presStyleCnt="0"/>
      <dgm:spPr/>
    </dgm:pt>
    <dgm:pt modelId="{14DB3F46-DF10-4D6C-9E47-ECA8E19F3FEF}" type="pres">
      <dgm:prSet presAssocID="{41CF0444-53ED-4CA2-BBAF-D6BBE0EEF0E0}" presName="rootText" presStyleLbl="node3" presStyleIdx="2" presStyleCnt="5" custScaleX="129709" custScaleY="152014" custLinFactNeighborX="8990" custLinFactNeighborY="-96347">
        <dgm:presLayoutVars>
          <dgm:chPref val="3"/>
        </dgm:presLayoutVars>
      </dgm:prSet>
      <dgm:spPr/>
      <dgm:t>
        <a:bodyPr/>
        <a:lstStyle/>
        <a:p>
          <a:endParaRPr lang="en-IN"/>
        </a:p>
      </dgm:t>
    </dgm:pt>
    <dgm:pt modelId="{1B958D7B-01CE-44E1-9BE4-847F391FE5D5}" type="pres">
      <dgm:prSet presAssocID="{41CF0444-53ED-4CA2-BBAF-D6BBE0EEF0E0}" presName="rootConnector" presStyleLbl="node3" presStyleIdx="2" presStyleCnt="5"/>
      <dgm:spPr/>
      <dgm:t>
        <a:bodyPr/>
        <a:lstStyle/>
        <a:p>
          <a:endParaRPr lang="en-IN"/>
        </a:p>
      </dgm:t>
    </dgm:pt>
    <dgm:pt modelId="{55EE8431-9CEE-4AB5-AD88-698687A07C5A}" type="pres">
      <dgm:prSet presAssocID="{41CF0444-53ED-4CA2-BBAF-D6BBE0EEF0E0}" presName="hierChild4" presStyleCnt="0"/>
      <dgm:spPr/>
    </dgm:pt>
    <dgm:pt modelId="{712C1DE1-32D9-414B-AEA3-5441B6576677}" type="pres">
      <dgm:prSet presAssocID="{41CF0444-53ED-4CA2-BBAF-D6BBE0EEF0E0}" presName="hierChild5" presStyleCnt="0"/>
      <dgm:spPr/>
    </dgm:pt>
    <dgm:pt modelId="{BCCD663C-0E5C-407C-96DA-CEB1B71A1E39}" type="pres">
      <dgm:prSet presAssocID="{345AAFD3-31CD-427B-B959-F53780410CA6}" presName="hierChild5" presStyleCnt="0"/>
      <dgm:spPr/>
    </dgm:pt>
    <dgm:pt modelId="{7D7A6039-3F1D-4D81-92B0-E160C6565EE7}" type="pres">
      <dgm:prSet presAssocID="{01E8775D-BF75-4D7B-A668-0AAAD1A6A7D0}" presName="Name37" presStyleLbl="parChTrans1D2" presStyleIdx="2" presStyleCnt="4"/>
      <dgm:spPr/>
      <dgm:t>
        <a:bodyPr/>
        <a:lstStyle/>
        <a:p>
          <a:endParaRPr lang="en-IN"/>
        </a:p>
      </dgm:t>
    </dgm:pt>
    <dgm:pt modelId="{DD273186-CE5F-4E67-B2DB-E53D9AE8ACE7}" type="pres">
      <dgm:prSet presAssocID="{AB05F723-259F-469B-9F5A-CF858ECA729B}" presName="hierRoot2" presStyleCnt="0">
        <dgm:presLayoutVars>
          <dgm:hierBranch val="init"/>
        </dgm:presLayoutVars>
      </dgm:prSet>
      <dgm:spPr/>
    </dgm:pt>
    <dgm:pt modelId="{59C37956-EB1F-4E45-808E-60A57F4C7206}" type="pres">
      <dgm:prSet presAssocID="{AB05F723-259F-469B-9F5A-CF858ECA729B}" presName="rootComposite" presStyleCnt="0"/>
      <dgm:spPr/>
    </dgm:pt>
    <dgm:pt modelId="{2095E960-04D0-44F5-B840-6834044DAC65}" type="pres">
      <dgm:prSet presAssocID="{AB05F723-259F-469B-9F5A-CF858ECA729B}" presName="rootText" presStyleLbl="node2" presStyleIdx="2" presStyleCnt="4" custScaleX="199642" custScaleY="151208" custLinFactNeighborY="-94350">
        <dgm:presLayoutVars>
          <dgm:chPref val="3"/>
        </dgm:presLayoutVars>
      </dgm:prSet>
      <dgm:spPr/>
      <dgm:t>
        <a:bodyPr/>
        <a:lstStyle/>
        <a:p>
          <a:endParaRPr lang="en-IN"/>
        </a:p>
      </dgm:t>
    </dgm:pt>
    <dgm:pt modelId="{17663E4D-80ED-4E1B-8533-A0D359096D88}" type="pres">
      <dgm:prSet presAssocID="{AB05F723-259F-469B-9F5A-CF858ECA729B}" presName="rootConnector" presStyleLbl="node2" presStyleIdx="2" presStyleCnt="4"/>
      <dgm:spPr/>
      <dgm:t>
        <a:bodyPr/>
        <a:lstStyle/>
        <a:p>
          <a:endParaRPr lang="en-IN"/>
        </a:p>
      </dgm:t>
    </dgm:pt>
    <dgm:pt modelId="{FEF57CD6-719F-4187-9213-264E024FD8D1}" type="pres">
      <dgm:prSet presAssocID="{AB05F723-259F-469B-9F5A-CF858ECA729B}" presName="hierChild4" presStyleCnt="0"/>
      <dgm:spPr/>
    </dgm:pt>
    <dgm:pt modelId="{C1CCD207-2FD9-4DA2-9AAC-498B7D9D783A}" type="pres">
      <dgm:prSet presAssocID="{977DDDEE-C4C4-431B-A4D2-FF7267FA1C1A}" presName="Name37" presStyleLbl="parChTrans1D3" presStyleIdx="3" presStyleCnt="5"/>
      <dgm:spPr/>
      <dgm:t>
        <a:bodyPr/>
        <a:lstStyle/>
        <a:p>
          <a:endParaRPr lang="en-IN"/>
        </a:p>
      </dgm:t>
    </dgm:pt>
    <dgm:pt modelId="{040D73FB-9B79-483B-A45F-69439310F5F4}" type="pres">
      <dgm:prSet presAssocID="{9B63BA00-9121-4192-BD38-1D8E05C6DAFC}" presName="hierRoot2" presStyleCnt="0">
        <dgm:presLayoutVars>
          <dgm:hierBranch val="init"/>
        </dgm:presLayoutVars>
      </dgm:prSet>
      <dgm:spPr/>
    </dgm:pt>
    <dgm:pt modelId="{65765DDB-EC0D-4694-8AEB-6BBD36816508}" type="pres">
      <dgm:prSet presAssocID="{9B63BA00-9121-4192-BD38-1D8E05C6DAFC}" presName="rootComposite" presStyleCnt="0"/>
      <dgm:spPr/>
    </dgm:pt>
    <dgm:pt modelId="{FAAA84A7-7928-4762-80A4-D61219D7C6B6}" type="pres">
      <dgm:prSet presAssocID="{9B63BA00-9121-4192-BD38-1D8E05C6DAFC}" presName="rootText" presStyleLbl="node3" presStyleIdx="3" presStyleCnt="5" custScaleX="151735" custScaleY="267914" custLinFactNeighborX="3403" custLinFactNeighborY="-85142">
        <dgm:presLayoutVars>
          <dgm:chPref val="3"/>
        </dgm:presLayoutVars>
      </dgm:prSet>
      <dgm:spPr/>
      <dgm:t>
        <a:bodyPr/>
        <a:lstStyle/>
        <a:p>
          <a:endParaRPr lang="en-IN"/>
        </a:p>
      </dgm:t>
    </dgm:pt>
    <dgm:pt modelId="{18785A7E-57E8-4CC1-BFF3-B84E7A48E17D}" type="pres">
      <dgm:prSet presAssocID="{9B63BA00-9121-4192-BD38-1D8E05C6DAFC}" presName="rootConnector" presStyleLbl="node3" presStyleIdx="3" presStyleCnt="5"/>
      <dgm:spPr/>
      <dgm:t>
        <a:bodyPr/>
        <a:lstStyle/>
        <a:p>
          <a:endParaRPr lang="en-IN"/>
        </a:p>
      </dgm:t>
    </dgm:pt>
    <dgm:pt modelId="{B5F5897F-1F55-4C9F-B18D-D1B9307E04A7}" type="pres">
      <dgm:prSet presAssocID="{9B63BA00-9121-4192-BD38-1D8E05C6DAFC}" presName="hierChild4" presStyleCnt="0"/>
      <dgm:spPr/>
    </dgm:pt>
    <dgm:pt modelId="{052BFF15-6D76-4393-8228-013F027ADA31}" type="pres">
      <dgm:prSet presAssocID="{9B63BA00-9121-4192-BD38-1D8E05C6DAFC}" presName="hierChild5" presStyleCnt="0"/>
      <dgm:spPr/>
    </dgm:pt>
    <dgm:pt modelId="{1CCF76B5-3188-4658-A78F-F15B652E0107}" type="pres">
      <dgm:prSet presAssocID="{AB05F723-259F-469B-9F5A-CF858ECA729B}" presName="hierChild5" presStyleCnt="0"/>
      <dgm:spPr/>
    </dgm:pt>
    <dgm:pt modelId="{47BAB5ED-8E28-43DA-8984-39ABE7E3AE5C}" type="pres">
      <dgm:prSet presAssocID="{643628DE-7D44-46C2-A815-07EB165FC8F5}" presName="Name37" presStyleLbl="parChTrans1D2" presStyleIdx="3" presStyleCnt="4"/>
      <dgm:spPr/>
      <dgm:t>
        <a:bodyPr/>
        <a:lstStyle/>
        <a:p>
          <a:endParaRPr lang="en-IN"/>
        </a:p>
      </dgm:t>
    </dgm:pt>
    <dgm:pt modelId="{657FD057-8957-41D2-BF8E-42B970812216}" type="pres">
      <dgm:prSet presAssocID="{F583836D-E8AE-4B3E-88B0-82CDCF1D670B}" presName="hierRoot2" presStyleCnt="0">
        <dgm:presLayoutVars>
          <dgm:hierBranch val="init"/>
        </dgm:presLayoutVars>
      </dgm:prSet>
      <dgm:spPr/>
    </dgm:pt>
    <dgm:pt modelId="{1606CCFC-5578-4A84-966A-69C4D3372413}" type="pres">
      <dgm:prSet presAssocID="{F583836D-E8AE-4B3E-88B0-82CDCF1D670B}" presName="rootComposite" presStyleCnt="0"/>
      <dgm:spPr/>
    </dgm:pt>
    <dgm:pt modelId="{DC6FE337-09DD-41C4-99F4-2D58F1428A3B}" type="pres">
      <dgm:prSet presAssocID="{F583836D-E8AE-4B3E-88B0-82CDCF1D670B}" presName="rootText" presStyleLbl="node2" presStyleIdx="3" presStyleCnt="4" custScaleX="156857" custScaleY="151208" custLinFactNeighborY="-94350">
        <dgm:presLayoutVars>
          <dgm:chPref val="3"/>
        </dgm:presLayoutVars>
      </dgm:prSet>
      <dgm:spPr/>
      <dgm:t>
        <a:bodyPr/>
        <a:lstStyle/>
        <a:p>
          <a:endParaRPr lang="en-IN"/>
        </a:p>
      </dgm:t>
    </dgm:pt>
    <dgm:pt modelId="{B03866E3-E4AE-4373-A0F4-CECDC740EBCE}" type="pres">
      <dgm:prSet presAssocID="{F583836D-E8AE-4B3E-88B0-82CDCF1D670B}" presName="rootConnector" presStyleLbl="node2" presStyleIdx="3" presStyleCnt="4"/>
      <dgm:spPr/>
      <dgm:t>
        <a:bodyPr/>
        <a:lstStyle/>
        <a:p>
          <a:endParaRPr lang="en-IN"/>
        </a:p>
      </dgm:t>
    </dgm:pt>
    <dgm:pt modelId="{4F263C95-5338-4926-9691-3EC34BE75D26}" type="pres">
      <dgm:prSet presAssocID="{F583836D-E8AE-4B3E-88B0-82CDCF1D670B}" presName="hierChild4" presStyleCnt="0"/>
      <dgm:spPr/>
    </dgm:pt>
    <dgm:pt modelId="{FAAAAFC8-E8ED-404E-A8E9-4913CCEAD091}" type="pres">
      <dgm:prSet presAssocID="{CB62F333-0E6F-411F-9A63-5A6FC00AC7EC}" presName="Name37" presStyleLbl="parChTrans1D3" presStyleIdx="4" presStyleCnt="5"/>
      <dgm:spPr/>
      <dgm:t>
        <a:bodyPr/>
        <a:lstStyle/>
        <a:p>
          <a:endParaRPr lang="en-IN"/>
        </a:p>
      </dgm:t>
    </dgm:pt>
    <dgm:pt modelId="{7E7CD344-9D02-49AC-9724-F939CBCA4444}" type="pres">
      <dgm:prSet presAssocID="{64732CDC-D41F-4509-B975-D16C17BF1AB7}" presName="hierRoot2" presStyleCnt="0">
        <dgm:presLayoutVars>
          <dgm:hierBranch val="init"/>
        </dgm:presLayoutVars>
      </dgm:prSet>
      <dgm:spPr/>
    </dgm:pt>
    <dgm:pt modelId="{D810268E-012B-4C97-A32D-8511057478C6}" type="pres">
      <dgm:prSet presAssocID="{64732CDC-D41F-4509-B975-D16C17BF1AB7}" presName="rootComposite" presStyleCnt="0"/>
      <dgm:spPr/>
    </dgm:pt>
    <dgm:pt modelId="{D167DE8B-B8BD-468B-9DCD-D5A0DD35E15E}" type="pres">
      <dgm:prSet presAssocID="{64732CDC-D41F-4509-B975-D16C17BF1AB7}" presName="rootText" presStyleLbl="node3" presStyleIdx="4" presStyleCnt="5" custScaleX="311571" custScaleY="221195" custLinFactNeighborY="40136">
        <dgm:presLayoutVars>
          <dgm:chPref val="3"/>
        </dgm:presLayoutVars>
      </dgm:prSet>
      <dgm:spPr/>
      <dgm:t>
        <a:bodyPr/>
        <a:lstStyle/>
        <a:p>
          <a:endParaRPr lang="en-IN"/>
        </a:p>
      </dgm:t>
    </dgm:pt>
    <dgm:pt modelId="{2F34C165-E15D-486A-B57B-43066C7BFA5E}" type="pres">
      <dgm:prSet presAssocID="{64732CDC-D41F-4509-B975-D16C17BF1AB7}" presName="rootConnector" presStyleLbl="node3" presStyleIdx="4" presStyleCnt="5"/>
      <dgm:spPr/>
      <dgm:t>
        <a:bodyPr/>
        <a:lstStyle/>
        <a:p>
          <a:endParaRPr lang="en-IN"/>
        </a:p>
      </dgm:t>
    </dgm:pt>
    <dgm:pt modelId="{0E966B84-AD69-48A0-BD99-8FF3B59D22E2}" type="pres">
      <dgm:prSet presAssocID="{64732CDC-D41F-4509-B975-D16C17BF1AB7}" presName="hierChild4" presStyleCnt="0"/>
      <dgm:spPr/>
    </dgm:pt>
    <dgm:pt modelId="{B4C5D27A-5E1F-4805-A605-C15F63940485}" type="pres">
      <dgm:prSet presAssocID="{64732CDC-D41F-4509-B975-D16C17BF1AB7}" presName="hierChild5" presStyleCnt="0"/>
      <dgm:spPr/>
    </dgm:pt>
    <dgm:pt modelId="{651D4002-5EA8-443E-A609-F72024C29D44}" type="pres">
      <dgm:prSet presAssocID="{F583836D-E8AE-4B3E-88B0-82CDCF1D670B}" presName="hierChild5" presStyleCnt="0"/>
      <dgm:spPr/>
    </dgm:pt>
    <dgm:pt modelId="{9C5D11E9-B26B-44DC-AE98-1687540E82A9}" type="pres">
      <dgm:prSet presAssocID="{DD922638-5535-41EB-AE6D-FC89978ADA50}" presName="hierChild3" presStyleCnt="0"/>
      <dgm:spPr/>
    </dgm:pt>
  </dgm:ptLst>
  <dgm:cxnLst>
    <dgm:cxn modelId="{2C097C46-733D-4202-B90B-7F2BEA84762F}" type="presOf" srcId="{D162D220-2F6C-4BB0-8E21-1CD53945A347}" destId="{31C65A7A-5D04-441E-86B8-F7479C5F488E}" srcOrd="0" destOrd="0" presId="urn:microsoft.com/office/officeart/2005/8/layout/orgChart1"/>
    <dgm:cxn modelId="{267230A2-4DB2-466E-AD7F-7E10564C5FA1}" type="presOf" srcId="{9AACA8B8-3333-4B86-A745-0A9C75237A91}" destId="{B8279D81-08FA-4CA2-ADEB-9B7EC0D56810}" srcOrd="0" destOrd="0" presId="urn:microsoft.com/office/officeart/2005/8/layout/orgChart1"/>
    <dgm:cxn modelId="{274ADF97-28C8-42A6-91C3-0E8FE9BF1561}" type="presOf" srcId="{64732CDC-D41F-4509-B975-D16C17BF1AB7}" destId="{D167DE8B-B8BD-468B-9DCD-D5A0DD35E15E}" srcOrd="0" destOrd="0" presId="urn:microsoft.com/office/officeart/2005/8/layout/orgChart1"/>
    <dgm:cxn modelId="{46134ADB-97E5-4433-9A75-244383BFF40C}" type="presOf" srcId="{E2315946-EE7F-4BB8-A91E-87F9BFA2360E}" destId="{388C9522-63CF-4D6C-BFCF-677AC62CF867}" srcOrd="1" destOrd="0" presId="urn:microsoft.com/office/officeart/2005/8/layout/orgChart1"/>
    <dgm:cxn modelId="{5B13F306-2855-4659-B3AE-7F923191B552}" type="presOf" srcId="{8BE5B068-5451-47CA-AB12-0EAD65353FF9}" destId="{2B7D6D02-9B8A-479D-A363-88AA6153DC4C}" srcOrd="0" destOrd="0" presId="urn:microsoft.com/office/officeart/2005/8/layout/orgChart1"/>
    <dgm:cxn modelId="{73401777-188E-424F-B90F-83B276B5AFB3}" type="presOf" srcId="{82E4BB23-1683-474D-833E-4D1948E9D463}" destId="{0722F835-1E15-4AF5-8DBA-22795977164C}" srcOrd="1" destOrd="0" presId="urn:microsoft.com/office/officeart/2005/8/layout/orgChart1"/>
    <dgm:cxn modelId="{1939A01B-DA73-4674-9CA9-56B747B5BBEF}" type="presOf" srcId="{57D65E15-C8BC-4FBA-B7C3-A4B98FCDF3C2}" destId="{EA901B5D-F362-4D29-BCF7-4A732C944C54}" srcOrd="1" destOrd="0" presId="urn:microsoft.com/office/officeart/2005/8/layout/orgChart1"/>
    <dgm:cxn modelId="{3C3F5238-3C59-4D00-9ADB-DA30E275C183}" type="presOf" srcId="{7E7F87CD-5052-4E5B-BC52-C3930BD2CA79}" destId="{40289B20-C176-4BEB-A445-EF6C5A388413}" srcOrd="1" destOrd="0" presId="urn:microsoft.com/office/officeart/2005/8/layout/orgChart1"/>
    <dgm:cxn modelId="{1D6AC322-AD0F-419D-959F-8F412C199F88}" srcId="{DC833E74-F4C4-4F36-845A-AB269E8AEBCE}" destId="{DD922638-5535-41EB-AE6D-FC89978ADA50}" srcOrd="0" destOrd="0" parTransId="{B43C919F-9C8F-4E37-AEDF-42EA9EAFEA82}" sibTransId="{CC0049D8-334B-4970-B067-75ADBA161993}"/>
    <dgm:cxn modelId="{82D7E048-52BA-4E80-A545-276C988D7C66}" type="presOf" srcId="{29F4F7F5-C03D-4177-B658-003407019324}" destId="{7EDF7988-2903-4EB2-95C4-1819384A0619}" srcOrd="1" destOrd="0" presId="urn:microsoft.com/office/officeart/2005/8/layout/orgChart1"/>
    <dgm:cxn modelId="{6A897655-BF48-4087-8DBD-216E611BF717}" type="presOf" srcId="{A36C0589-26F3-41B4-A7D5-C0E2CF7C53FD}" destId="{99D55A78-475A-4C03-84EE-FA7B8803B043}" srcOrd="0" destOrd="0" presId="urn:microsoft.com/office/officeart/2005/8/layout/orgChart1"/>
    <dgm:cxn modelId="{303DD283-5082-4245-8CAB-9040D282B4AB}" srcId="{DD90D3BE-A0BE-41D7-8A5B-FE882B816482}" destId="{19274343-F71C-446D-9B18-DC7B2D8C0040}" srcOrd="0" destOrd="0" parTransId="{BE61A7F8-601E-4D96-A0D5-1B0C09763D3D}" sibTransId="{BD574320-D3F0-4653-B7AA-FF2268DC36CD}"/>
    <dgm:cxn modelId="{DBEDDA4D-D351-4D43-82F9-FC1280950C44}" type="presOf" srcId="{977DDDEE-C4C4-431B-A4D2-FF7267FA1C1A}" destId="{C1CCD207-2FD9-4DA2-9AAC-498B7D9D783A}" srcOrd="0" destOrd="0" presId="urn:microsoft.com/office/officeart/2005/8/layout/orgChart1"/>
    <dgm:cxn modelId="{FB6BF7A9-8D90-4695-B2F2-287AC18A9D23}" type="presOf" srcId="{9B63BA00-9121-4192-BD38-1D8E05C6DAFC}" destId="{18785A7E-57E8-4CC1-BFF3-B84E7A48E17D}" srcOrd="1" destOrd="0" presId="urn:microsoft.com/office/officeart/2005/8/layout/orgChart1"/>
    <dgm:cxn modelId="{A86084B0-9665-4F4E-9947-F513507C5E19}" type="presOf" srcId="{3FE488E7-6DD4-478B-919B-2B442F3745CC}" destId="{E0FA4ECD-7603-4C16-B117-6D16EF1C3DBC}" srcOrd="0" destOrd="0" presId="urn:microsoft.com/office/officeart/2005/8/layout/orgChart1"/>
    <dgm:cxn modelId="{6DC5A0A8-64E3-469D-BF2E-22AB4C771C9F}" type="presOf" srcId="{E33FE356-BA11-4BD3-98EF-A538DAC1C068}" destId="{53B77D63-9C1B-4D64-9762-ADF0DF709F06}" srcOrd="0" destOrd="0" presId="urn:microsoft.com/office/officeart/2005/8/layout/orgChart1"/>
    <dgm:cxn modelId="{9D6640C2-511F-4E26-B5C1-549CF71F4F3D}" type="presOf" srcId="{41CF0444-53ED-4CA2-BBAF-D6BBE0EEF0E0}" destId="{1B958D7B-01CE-44E1-9BE4-847F391FE5D5}" srcOrd="1" destOrd="0" presId="urn:microsoft.com/office/officeart/2005/8/layout/orgChart1"/>
    <dgm:cxn modelId="{AFFB6379-D36E-4884-88EB-C59BA9BF500A}" srcId="{F583836D-E8AE-4B3E-88B0-82CDCF1D670B}" destId="{64732CDC-D41F-4509-B975-D16C17BF1AB7}" srcOrd="0" destOrd="0" parTransId="{CB62F333-0E6F-411F-9A63-5A6FC00AC7EC}" sibTransId="{8DF4E79E-A9BA-4D34-8290-8E7BE70EF2FC}"/>
    <dgm:cxn modelId="{53E69808-778B-478D-AC25-AF475E5E2305}" srcId="{DD922638-5535-41EB-AE6D-FC89978ADA50}" destId="{F583836D-E8AE-4B3E-88B0-82CDCF1D670B}" srcOrd="3" destOrd="0" parTransId="{643628DE-7D44-46C2-A815-07EB165FC8F5}" sibTransId="{F7567838-3D28-41BA-B49C-8307E81ABBFF}"/>
    <dgm:cxn modelId="{39789B29-E9D3-4E9A-9E15-C6F2C4197146}" srcId="{3B7C2733-C5F6-4CF7-9B6A-54DEFBC63957}" destId="{8CE20CBC-DAC3-4798-854A-C92387DF9FAD}" srcOrd="1" destOrd="0" parTransId="{D3BDFBBB-A17C-4E47-B2C8-5392E918D68A}" sibTransId="{57081B86-3E05-478C-A48D-98BBD7D8BBEC}"/>
    <dgm:cxn modelId="{130A72A6-1C9C-4258-B5D7-B4874F28E3E1}" type="presOf" srcId="{4288DA4A-FA21-4C05-A67D-DED7E622FB96}" destId="{EA6B35C1-C5D4-4747-8CDD-A0877BF0C502}" srcOrd="0" destOrd="0" presId="urn:microsoft.com/office/officeart/2005/8/layout/orgChart1"/>
    <dgm:cxn modelId="{41172064-3EEB-4AF5-8DD3-CCD38C720E57}" type="presOf" srcId="{5D84E2BB-6D22-43B6-9D5D-479F22B3650C}" destId="{29CE8BD8-C6CF-4861-9D95-B84C3C352EAD}" srcOrd="1" destOrd="0" presId="urn:microsoft.com/office/officeart/2005/8/layout/orgChart1"/>
    <dgm:cxn modelId="{895BF742-529E-4D6D-B5DA-16310323DF54}" type="presOf" srcId="{4C0C14DB-259F-4676-BA81-10E13116BC48}" destId="{2153C92F-E0C7-4207-8776-312CB867ACC8}" srcOrd="1" destOrd="0" presId="urn:microsoft.com/office/officeart/2005/8/layout/orgChart1"/>
    <dgm:cxn modelId="{E72AF9B1-F583-4618-93F6-498A6C96B13F}" type="presOf" srcId="{77AF1C3D-7AD2-472C-A9CC-832F4BA3998B}" destId="{BA75B855-00D9-41B0-A59E-8E569FF972D9}" srcOrd="0" destOrd="0" presId="urn:microsoft.com/office/officeart/2005/8/layout/orgChart1"/>
    <dgm:cxn modelId="{74765C84-23E9-4DCA-BCA8-408D8752AED3}" srcId="{8BE5B068-5451-47CA-AB12-0EAD65353FF9}" destId="{941E2017-96C8-4345-A69D-B1B8A062A152}" srcOrd="1" destOrd="0" parTransId="{3285CCA0-287B-4C76-9AED-58E17AC3AB87}" sibTransId="{27B5FA86-8F8B-4998-91C7-4DFDAAC6A223}"/>
    <dgm:cxn modelId="{AE91B213-BA9D-44EC-910B-3A1C0768EC08}" type="presOf" srcId="{803F5EDE-DD41-4F0A-8B09-7EF22FBB9845}" destId="{FAC188B0-B8F2-47E5-A4B8-B73D9E320CD6}" srcOrd="0" destOrd="0" presId="urn:microsoft.com/office/officeart/2005/8/layout/orgChart1"/>
    <dgm:cxn modelId="{AABD883C-06DB-406B-834E-18541B8F4FB7}" type="presOf" srcId="{F371EA22-A867-4BA6-A3EF-16CB81A4832E}" destId="{80E2A645-76B9-405F-A26B-9B82D56A6F0A}" srcOrd="0" destOrd="0" presId="urn:microsoft.com/office/officeart/2005/8/layout/orgChart1"/>
    <dgm:cxn modelId="{8188207C-8CD2-4544-B87D-49DE575E2F7B}" srcId="{E2315946-EE7F-4BB8-A91E-87F9BFA2360E}" destId="{57D65E15-C8BC-4FBA-B7C3-A4B98FCDF3C2}" srcOrd="1" destOrd="0" parTransId="{89F02127-079E-4555-8A53-748C8E57A06B}" sibTransId="{79AF120B-E742-44E9-A513-5869C2484B6B}"/>
    <dgm:cxn modelId="{27B402D2-3B9E-4D47-86E2-F7EC9F2BE941}" type="presOf" srcId="{FD0BC414-ADC2-4B0A-9324-7F9BA5348F0A}" destId="{1D753837-FF42-4078-AAA1-18977C3613F5}" srcOrd="0" destOrd="0" presId="urn:microsoft.com/office/officeart/2005/8/layout/orgChart1"/>
    <dgm:cxn modelId="{341F5FC5-B09B-44CA-A850-A5B53A473A19}" srcId="{DD922638-5535-41EB-AE6D-FC89978ADA50}" destId="{57C096D9-14A9-4DA1-971E-72B9F7C3B00B}" srcOrd="0" destOrd="0" parTransId="{00F9FE03-D3C5-479C-A7C5-662CC26B6EC2}" sibTransId="{3281106A-4AB6-4648-A57B-F4C6B0D132F8}"/>
    <dgm:cxn modelId="{7B216973-6B94-4AB0-8EB7-019C44CACAB1}" type="presOf" srcId="{EF2AB1EE-8F4C-4DF7-B3F6-DDAD0504EFE8}" destId="{BD08C79B-7BAD-4092-A962-292C5B1FE495}" srcOrd="1" destOrd="0" presId="urn:microsoft.com/office/officeart/2005/8/layout/orgChart1"/>
    <dgm:cxn modelId="{522D2464-B122-4FFC-90D5-C5AD93163466}" type="presOf" srcId="{80C277CD-46B9-4B18-8091-FF590CCB04AB}" destId="{3851AFF0-71EF-412E-8F1C-6E4D2BABE0E6}" srcOrd="0" destOrd="0" presId="urn:microsoft.com/office/officeart/2005/8/layout/orgChart1"/>
    <dgm:cxn modelId="{0C7C0570-CB66-4110-9148-7589B677357F}" type="presOf" srcId="{33F02B78-0D1F-4E0D-8EA5-6017F94856B6}" destId="{D5E03DC2-C716-4C4B-BE48-FCE6D690DDFD}" srcOrd="0" destOrd="0" presId="urn:microsoft.com/office/officeart/2005/8/layout/orgChart1"/>
    <dgm:cxn modelId="{5AC9A4C9-69A1-4FD3-9DCC-D36B297C0B8B}" type="presOf" srcId="{2800D63B-8CE7-4365-84B1-54F404225F63}" destId="{F217EFB1-467B-4F2F-A4D2-7899DAEAA14A}" srcOrd="0" destOrd="0" presId="urn:microsoft.com/office/officeart/2005/8/layout/orgChart1"/>
    <dgm:cxn modelId="{C5B3E0F6-B679-4111-8259-94FA9CF33B0C}" srcId="{57C096D9-14A9-4DA1-971E-72B9F7C3B00B}" destId="{B6BE0C00-2499-48FB-B911-D989E743DF07}" srcOrd="1" destOrd="0" parTransId="{D162D220-2F6C-4BB0-8E21-1CD53945A347}" sibTransId="{4C196546-72D4-420D-8CAE-245F31B0A5BC}"/>
    <dgm:cxn modelId="{39CA5168-F47D-4A89-BE13-528B12672A22}" type="presOf" srcId="{F583836D-E8AE-4B3E-88B0-82CDCF1D670B}" destId="{DC6FE337-09DD-41C4-99F4-2D58F1428A3B}" srcOrd="0" destOrd="0" presId="urn:microsoft.com/office/officeart/2005/8/layout/orgChart1"/>
    <dgm:cxn modelId="{F990C6A2-2937-4019-BC50-7826B88BB181}" type="presOf" srcId="{D3BDFBBB-A17C-4E47-B2C8-5392E918D68A}" destId="{F4390D1E-483E-4E23-9089-9C32038D9869}" srcOrd="0" destOrd="0" presId="urn:microsoft.com/office/officeart/2005/8/layout/orgChart1"/>
    <dgm:cxn modelId="{17B9D336-C2AE-453F-9704-C275951C8F5F}" type="presOf" srcId="{3B7C2733-C5F6-4CF7-9B6A-54DEFBC63957}" destId="{3C5E7108-8A22-478D-BB36-1E3EE8ADB265}" srcOrd="0" destOrd="0" presId="urn:microsoft.com/office/officeart/2005/8/layout/orgChart1"/>
    <dgm:cxn modelId="{3F810549-B3BE-437B-9F3A-E7DD1301B3AA}" type="presOf" srcId="{FC0DB1AE-4204-4DDB-9444-CD0071965667}" destId="{D020FBD7-81A5-4B50-87A0-5049E3E8BAA6}" srcOrd="0" destOrd="0" presId="urn:microsoft.com/office/officeart/2005/8/layout/orgChart1"/>
    <dgm:cxn modelId="{4EA81764-1D4C-4F85-9B96-370ADC39D58A}" srcId="{57C096D9-14A9-4DA1-971E-72B9F7C3B00B}" destId="{438DE869-A496-4691-9240-4895E96DD024}" srcOrd="0" destOrd="0" parTransId="{229F29C5-A9FE-4D11-8ACB-E36E693DADCF}" sibTransId="{96DD03D9-8060-46F0-8C33-29E577B7139F}"/>
    <dgm:cxn modelId="{5A98439A-4BB1-4F98-B55D-4164B5C21B9C}" type="presOf" srcId="{B129FE5E-5F9A-4E66-9002-3D5BBB7AB7D2}" destId="{2074013C-2991-44E9-96AF-C7A822659329}" srcOrd="0" destOrd="0" presId="urn:microsoft.com/office/officeart/2005/8/layout/orgChart1"/>
    <dgm:cxn modelId="{FCFE0866-81B1-49FA-B141-25A23178E5D1}" type="presOf" srcId="{57D65E15-C8BC-4FBA-B7C3-A4B98FCDF3C2}" destId="{41B4114C-CDAF-4C49-94E1-763ABC5EB0A9}" srcOrd="0" destOrd="0" presId="urn:microsoft.com/office/officeart/2005/8/layout/orgChart1"/>
    <dgm:cxn modelId="{AB614A4C-0DD3-40BB-ACFE-C700F5791D37}" srcId="{8BE5B068-5451-47CA-AB12-0EAD65353FF9}" destId="{F2B99E9F-2442-469B-B24A-C0BEF3F713B5}" srcOrd="2" destOrd="0" parTransId="{F4E2347C-6F95-4584-B659-FAB7B11DC330}" sibTransId="{9DECE75E-88E3-4E70-A7C9-6D97CEF33182}"/>
    <dgm:cxn modelId="{1F346C1F-52DE-4CFE-91D8-E025840D3753}" type="presOf" srcId="{CB5882D3-93E0-4991-9628-78EEE657A928}" destId="{26629B24-FAEA-42EC-BD7D-0574C12F5DF8}" srcOrd="1" destOrd="0" presId="urn:microsoft.com/office/officeart/2005/8/layout/orgChart1"/>
    <dgm:cxn modelId="{18865E71-2C90-4A1E-9B5F-2032317A79D0}" type="presOf" srcId="{214EBD60-747A-4951-8D83-703547ACDE09}" destId="{9EE3AEA2-34F1-4842-BFAB-1A4ACF1674E3}" srcOrd="0" destOrd="0" presId="urn:microsoft.com/office/officeart/2005/8/layout/orgChart1"/>
    <dgm:cxn modelId="{0E05578B-14DD-4936-8AA2-DBADF53D39CF}" type="presOf" srcId="{E77345B3-1E5B-49A1-BA4D-764B9C13C402}" destId="{0BC3C9A8-FCB3-4FF2-951D-16CCE385630D}" srcOrd="0" destOrd="0" presId="urn:microsoft.com/office/officeart/2005/8/layout/orgChart1"/>
    <dgm:cxn modelId="{3593A63A-9167-40C9-85D1-DE953E39C948}" type="presOf" srcId="{BE61A7F8-601E-4D96-A0D5-1B0C09763D3D}" destId="{C877978D-E62B-4CDD-8324-CC6E5A3957F9}" srcOrd="0" destOrd="0" presId="urn:microsoft.com/office/officeart/2005/8/layout/orgChart1"/>
    <dgm:cxn modelId="{C7A09E3D-46B0-41C2-87EF-1B6D0619A2A9}" type="presOf" srcId="{19274343-F71C-446D-9B18-DC7B2D8C0040}" destId="{DF59BA46-4962-454A-8319-62682E047B8E}" srcOrd="1" destOrd="0" presId="urn:microsoft.com/office/officeart/2005/8/layout/orgChart1"/>
    <dgm:cxn modelId="{98394618-7156-4DEB-8F81-0A074DE52335}" type="presOf" srcId="{DD394BEB-2C17-404C-B097-E15ED693A656}" destId="{92DB573A-F169-4AA5-B9A5-C3A1570C376B}" srcOrd="0" destOrd="0" presId="urn:microsoft.com/office/officeart/2005/8/layout/orgChart1"/>
    <dgm:cxn modelId="{3C20E306-5426-4F28-994F-045AE7EFF516}" srcId="{9FA8D5E1-EC0F-4B1F-B45A-9D12D49FC6EC}" destId="{FC0DB1AE-4204-4DDB-9444-CD0071965667}" srcOrd="2" destOrd="0" parTransId="{58441B8B-84F3-447F-BDC0-444E121F438E}" sibTransId="{210081ED-08E7-425C-88C0-13DDFB6F5547}"/>
    <dgm:cxn modelId="{E8FC18DE-E8E5-48BF-BCFD-39E5FFC8BEA2}" srcId="{521156E1-C7D9-4D3B-8B72-4D8A15E85D12}" destId="{236E8358-EDF7-476B-B96D-89D45B30CBC1}" srcOrd="1" destOrd="0" parTransId="{F0CD9DD9-DA65-4DC3-8DAB-A472390093BE}" sibTransId="{60EC59C7-3B9A-42B1-B2EB-E04BE737CFF8}"/>
    <dgm:cxn modelId="{9770264F-3F25-4919-A044-88AECC3F4D63}" type="presOf" srcId="{B6BE0C00-2499-48FB-B911-D989E743DF07}" destId="{A55B5148-2E64-44B9-B9BA-DD540174412E}" srcOrd="1" destOrd="0" presId="urn:microsoft.com/office/officeart/2005/8/layout/orgChart1"/>
    <dgm:cxn modelId="{1473C5FC-D78A-4A48-9961-9404B3D1595A}" type="presOf" srcId="{82E4BB23-1683-474D-833E-4D1948E9D463}" destId="{CF147F07-65F3-4402-B152-6CC6959C2C92}" srcOrd="0" destOrd="0" presId="urn:microsoft.com/office/officeart/2005/8/layout/orgChart1"/>
    <dgm:cxn modelId="{45C695EF-8272-465E-BABA-B281C53EE343}" type="presOf" srcId="{AB05F723-259F-469B-9F5A-CF858ECA729B}" destId="{2095E960-04D0-44F5-B840-6834044DAC65}" srcOrd="0" destOrd="0" presId="urn:microsoft.com/office/officeart/2005/8/layout/orgChart1"/>
    <dgm:cxn modelId="{736BC7A4-7C28-4F75-972B-B1FFB26E4177}" srcId="{9FA8D5E1-EC0F-4B1F-B45A-9D12D49FC6EC}" destId="{78C5671A-B8F7-4205-BC68-24C8EE6D2953}" srcOrd="0" destOrd="0" parTransId="{803F5EDE-DD41-4F0A-8B09-7EF22FBB9845}" sibTransId="{50FEDA97-B896-45B9-B5F4-F5A988061A1B}"/>
    <dgm:cxn modelId="{B45BB38C-F898-4D65-8A43-209B894347DE}" type="presOf" srcId="{345AAFD3-31CD-427B-B959-F53780410CA6}" destId="{FE2B7CBA-9D16-49A2-9CC2-7628F6D3B5DD}" srcOrd="1" destOrd="0" presId="urn:microsoft.com/office/officeart/2005/8/layout/orgChart1"/>
    <dgm:cxn modelId="{F1DFE714-C229-4302-9512-E3EBA8C1EF01}" type="presOf" srcId="{7C3F8B86-FE71-44AC-B89D-56E17694D892}" destId="{0B6BF8BB-E7CB-43D2-9F42-3EAE33CF2870}" srcOrd="0" destOrd="0" presId="urn:microsoft.com/office/officeart/2005/8/layout/orgChart1"/>
    <dgm:cxn modelId="{0E28EE4D-8D01-4F59-8D68-F2EB217EBCB2}" srcId="{5D84E2BB-6D22-43B6-9D5D-479F22B3650C}" destId="{903A58EF-F0AF-4117-8227-1C3A7C344D73}" srcOrd="1" destOrd="0" parTransId="{AE5BED2E-46F9-4CA2-950A-D719985CB04A}" sibTransId="{F7596469-AC6E-41C6-B5CB-F1BF7ED3570A}"/>
    <dgm:cxn modelId="{452740B3-D0F8-45F6-BFB9-7D091BD7F2C7}" type="presOf" srcId="{B1A93ABA-41BA-4EFF-9576-C1B7BF27BC14}" destId="{F9304727-E761-484F-9BFE-988A57827C52}" srcOrd="0" destOrd="0" presId="urn:microsoft.com/office/officeart/2005/8/layout/orgChart1"/>
    <dgm:cxn modelId="{3D270602-1C61-450C-8B41-80838F6CD32E}" type="presOf" srcId="{CB62F333-0E6F-411F-9A63-5A6FC00AC7EC}" destId="{FAAAAFC8-E8ED-404E-A8E9-4913CCEAD091}" srcOrd="0" destOrd="0" presId="urn:microsoft.com/office/officeart/2005/8/layout/orgChart1"/>
    <dgm:cxn modelId="{08B9A5D5-6F62-4BE1-BE49-3E545874FFD2}" type="presOf" srcId="{8BE5B068-5451-47CA-AB12-0EAD65353FF9}" destId="{1A468811-DF26-4D48-A460-BEF63D44BE17}" srcOrd="1" destOrd="0" presId="urn:microsoft.com/office/officeart/2005/8/layout/orgChart1"/>
    <dgm:cxn modelId="{5831CDA8-F3FA-4D7F-AF22-BA34DF235506}" type="presOf" srcId="{89F02127-079E-4555-8A53-748C8E57A06B}" destId="{A2615711-778B-473D-B888-484E09724892}" srcOrd="0" destOrd="0" presId="urn:microsoft.com/office/officeart/2005/8/layout/orgChart1"/>
    <dgm:cxn modelId="{F804BE45-A970-437B-9CAD-CFB72EF91BD6}" srcId="{06BDE92A-5475-4E03-9FF6-C438438445D0}" destId="{E33FE356-BA11-4BD3-98EF-A538DAC1C068}" srcOrd="0" destOrd="0" parTransId="{4288DA4A-FA21-4C05-A67D-DED7E622FB96}" sibTransId="{956BB2BC-9EF9-44A4-A6A9-A3368667599F}"/>
    <dgm:cxn modelId="{1CAE6D7F-1943-44BD-A39E-923DE72F4C5B}" type="presOf" srcId="{8CE20CBC-DAC3-4798-854A-C92387DF9FAD}" destId="{3991500A-8CF9-4152-8FC1-AEE82FFBA9CD}" srcOrd="0" destOrd="0" presId="urn:microsoft.com/office/officeart/2005/8/layout/orgChart1"/>
    <dgm:cxn modelId="{17346400-389B-4781-8CD7-9EDB8D519266}" srcId="{8CE20CBC-DAC3-4798-854A-C92387DF9FAD}" destId="{5912F988-B1B1-4F35-A643-3E957D970B56}" srcOrd="1" destOrd="0" parTransId="{6A10DDA6-598D-4B49-BD2B-208D1C63FC5C}" sibTransId="{472D3FA1-BD4C-4BA6-926F-A48B90DB5CEE}"/>
    <dgm:cxn modelId="{3960BE98-DDE3-4E61-950F-2733B8900A09}" type="presOf" srcId="{F12CA034-CE59-4BEC-9F79-57C16558F91C}" destId="{4093E654-C1FC-41E3-8DF8-BCB4F49DF689}" srcOrd="1" destOrd="0" presId="urn:microsoft.com/office/officeart/2005/8/layout/orgChart1"/>
    <dgm:cxn modelId="{9951AC40-82AF-461A-A2B1-D3A0A214333D}" type="presOf" srcId="{236E8358-EDF7-476B-B96D-89D45B30CBC1}" destId="{4BB6D47A-C9C3-4284-976E-351E25F31635}" srcOrd="1" destOrd="0" presId="urn:microsoft.com/office/officeart/2005/8/layout/orgChart1"/>
    <dgm:cxn modelId="{9E8D5BB6-B8C1-4638-A66F-74E7E0F12478}" srcId="{9FA8D5E1-EC0F-4B1F-B45A-9D12D49FC6EC}" destId="{E2A91B89-4319-4041-BD9F-47B41A91A4B5}" srcOrd="1" destOrd="0" parTransId="{B0492E74-637B-48E7-9177-B4C9A41F90E2}" sibTransId="{7443D8FB-9F2D-49DC-AA10-AF12A77A730F}"/>
    <dgm:cxn modelId="{5B2E0EC3-03AF-4CC6-B4A3-0A8CF48B7B65}" srcId="{06BDE92A-5475-4E03-9FF6-C438438445D0}" destId="{EF2AB1EE-8F4C-4DF7-B3F6-DDAD0504EFE8}" srcOrd="1" destOrd="0" parTransId="{F371EA22-A867-4BA6-A3EF-16CB81A4832E}" sibTransId="{FB3D818C-E5D7-4FCD-A88A-DEFBC0465642}"/>
    <dgm:cxn modelId="{DDA93FAB-A795-4703-BD08-5597E43D212E}" srcId="{DD90D3BE-A0BE-41D7-8A5B-FE882B816482}" destId="{4C0C14DB-259F-4676-BA81-10E13116BC48}" srcOrd="1" destOrd="0" parTransId="{A36C0589-26F3-41B4-A7D5-C0E2CF7C53FD}" sibTransId="{9585F133-6B28-4067-967C-0BBFB33AB7B2}"/>
    <dgm:cxn modelId="{05C7A6D4-F622-4462-9E87-EAFE1C15CA34}" srcId="{3B7C2733-C5F6-4CF7-9B6A-54DEFBC63957}" destId="{8BE5B068-5451-47CA-AB12-0EAD65353FF9}" srcOrd="0" destOrd="0" parTransId="{6762F8BF-AF57-4979-A697-2A5B44E82D4E}" sibTransId="{BA350633-6900-48BA-B94B-9AA416E11651}"/>
    <dgm:cxn modelId="{79DC29F9-1F12-4E43-9CFB-C73BAC01A10F}" srcId="{E2315946-EE7F-4BB8-A91E-87F9BFA2360E}" destId="{7E7F87CD-5052-4E5B-BC52-C3930BD2CA79}" srcOrd="2" destOrd="0" parTransId="{791A5571-BF62-45A5-BBB8-A5311C12AE3D}" sibTransId="{6EA030A5-B5B5-45D1-A42C-6E2F57F0119B}"/>
    <dgm:cxn modelId="{B5D1EABE-D434-4A1E-BB1C-0EFDFC6D5CC9}" type="presOf" srcId="{936F72B6-7E59-476D-B0F8-EEC6AC49FDAE}" destId="{8E576501-8DF3-470E-8CE3-A0493AD1FEF8}" srcOrd="0" destOrd="0" presId="urn:microsoft.com/office/officeart/2005/8/layout/orgChart1"/>
    <dgm:cxn modelId="{533BF79F-E48F-4352-91B0-D7AD0BAE5941}" type="presOf" srcId="{E2315946-EE7F-4BB8-A91E-87F9BFA2360E}" destId="{59C4F4DC-79CA-4633-BDC6-B12465D8B0A0}" srcOrd="0" destOrd="0" presId="urn:microsoft.com/office/officeart/2005/8/layout/orgChart1"/>
    <dgm:cxn modelId="{2AFB3BB2-EC59-4D0B-AFE8-2918C73FA023}" srcId="{82E4BB23-1683-474D-833E-4D1948E9D463}" destId="{06BDE92A-5475-4E03-9FF6-C438438445D0}" srcOrd="1" destOrd="0" parTransId="{7C3F8B86-FE71-44AC-B89D-56E17694D892}" sibTransId="{4031B609-0227-431D-87BE-004F939413BC}"/>
    <dgm:cxn modelId="{802E5A82-99A3-4230-B545-9BF32A69AD8E}" type="presOf" srcId="{9FA8D5E1-EC0F-4B1F-B45A-9D12D49FC6EC}" destId="{0F0816FE-7D4E-4B1B-BEB9-6DA11A97571D}" srcOrd="0" destOrd="0" presId="urn:microsoft.com/office/officeart/2005/8/layout/orgChart1"/>
    <dgm:cxn modelId="{5A81C9CA-875B-4B9B-A0EA-162D0D8614F3}" type="presOf" srcId="{791A5571-BF62-45A5-BBB8-A5311C12AE3D}" destId="{26D6568A-195B-4C7F-B867-64D99778B539}" srcOrd="0" destOrd="0" presId="urn:microsoft.com/office/officeart/2005/8/layout/orgChart1"/>
    <dgm:cxn modelId="{565EB584-F05A-4449-95ED-3FB1CC8BC1DD}" srcId="{AB05F723-259F-469B-9F5A-CF858ECA729B}" destId="{9B63BA00-9121-4192-BD38-1D8E05C6DAFC}" srcOrd="0" destOrd="0" parTransId="{977DDDEE-C4C4-431B-A4D2-FF7267FA1C1A}" sibTransId="{8C4949E1-CB2F-48B4-A135-50CBDDC7B096}"/>
    <dgm:cxn modelId="{7AC11D6D-E6AA-4022-9EEB-B5502F160C2B}" srcId="{521156E1-C7D9-4D3B-8B72-4D8A15E85D12}" destId="{29F4F7F5-C03D-4177-B658-003407019324}" srcOrd="2" destOrd="0" parTransId="{221E69C4-F43B-481B-BF87-1EE8FFCF95C0}" sibTransId="{0CE1DFBE-AA31-40A5-AF7C-7AB67F0CA3C5}"/>
    <dgm:cxn modelId="{7BB9F1CC-F91B-48C3-B967-AEC80AD55286}" type="presOf" srcId="{520A9970-F9A0-4242-9AA3-0570115C162A}" destId="{B006BED0-FFB2-47F8-8811-74599A6CA3DA}" srcOrd="1" destOrd="0" presId="urn:microsoft.com/office/officeart/2005/8/layout/orgChart1"/>
    <dgm:cxn modelId="{88825F8D-B45A-4E13-8404-F18A4E754089}" type="presOf" srcId="{F4E2347C-6F95-4584-B659-FAB7B11DC330}" destId="{1501250C-ABB8-4B4A-B240-27C06699DBF6}" srcOrd="0" destOrd="0" presId="urn:microsoft.com/office/officeart/2005/8/layout/orgChart1"/>
    <dgm:cxn modelId="{BE59C11D-4F2B-4F87-B949-1A2E51792AE9}" type="presOf" srcId="{3285CCA0-287B-4C76-9AED-58E17AC3AB87}" destId="{80D8DC45-38C2-4635-8AEE-09B21BE3E33E}" srcOrd="0" destOrd="0" presId="urn:microsoft.com/office/officeart/2005/8/layout/orgChart1"/>
    <dgm:cxn modelId="{8CAD2248-941F-4B36-9841-0D87A9B19C50}" type="presOf" srcId="{9FA8D5E1-EC0F-4B1F-B45A-9D12D49FC6EC}" destId="{BA8B0C4B-CD27-4021-AAE2-4BF940CB5E4C}" srcOrd="1" destOrd="0" presId="urn:microsoft.com/office/officeart/2005/8/layout/orgChart1"/>
    <dgm:cxn modelId="{3D3A741B-D171-4ACC-8985-9E4EB32B0C7E}" type="presOf" srcId="{438DE869-A496-4691-9240-4895E96DD024}" destId="{C08FEB88-4EF2-4D0B-97F6-4B55584E8579}" srcOrd="1" destOrd="0" presId="urn:microsoft.com/office/officeart/2005/8/layout/orgChart1"/>
    <dgm:cxn modelId="{C9DD6DF0-98E3-415F-BFEC-091A0E6ADD54}" srcId="{8BE5B068-5451-47CA-AB12-0EAD65353FF9}" destId="{F0724BA8-6D3E-413A-8BD5-73EA577E90B6}" srcOrd="0" destOrd="0" parTransId="{936F72B6-7E59-476D-B0F8-EEC6AC49FDAE}" sibTransId="{7A5893FD-7DBB-484E-9B3D-10C8874B11E8}"/>
    <dgm:cxn modelId="{268AECCF-4138-46E2-8D25-C1A0FE49DFBA}" srcId="{DD90D3BE-A0BE-41D7-8A5B-FE882B816482}" destId="{2800D63B-8CE7-4365-84B1-54F404225F63}" srcOrd="2" destOrd="0" parTransId="{80C277CD-46B9-4B18-8091-FF590CCB04AB}" sibTransId="{B84FC07A-D3B4-47BE-8033-15DFD4B9FE0D}"/>
    <dgm:cxn modelId="{F5BCED5D-E605-4700-BA66-03534F372F65}" type="presOf" srcId="{FCCCE1DA-D1D6-465C-A7DA-4E4B51AE97FC}" destId="{85810D80-5B6F-431B-B9F1-EF4F95DAAA90}" srcOrd="1" destOrd="0" presId="urn:microsoft.com/office/officeart/2005/8/layout/orgChart1"/>
    <dgm:cxn modelId="{062FE059-49C9-4AE2-9A51-C076C93D5F74}" srcId="{B6BE0C00-2499-48FB-B911-D989E743DF07}" destId="{3B7C2733-C5F6-4CF7-9B6A-54DEFBC63957}" srcOrd="1" destOrd="0" parTransId="{B129FE5E-5F9A-4E66-9002-3D5BBB7AB7D2}" sibTransId="{C59C5EF8-5FE3-4590-9B9A-9A99E552161F}"/>
    <dgm:cxn modelId="{6A363E05-487F-413B-8222-A792B8F2744D}" type="presOf" srcId="{477B3E86-BB41-42B2-BCEF-5E01D419A2FD}" destId="{EE52E074-9C51-4F2A-8CEE-2024F188B854}" srcOrd="0" destOrd="0" presId="urn:microsoft.com/office/officeart/2005/8/layout/orgChart1"/>
    <dgm:cxn modelId="{CEE83850-00DF-4075-972A-F307EC18B552}" type="presOf" srcId="{F2B99E9F-2442-469B-B24A-C0BEF3F713B5}" destId="{831CAD10-B64A-47D7-9174-49DFCF62CCD6}" srcOrd="0" destOrd="0" presId="urn:microsoft.com/office/officeart/2005/8/layout/orgChart1"/>
    <dgm:cxn modelId="{67A325D4-0F3C-4D3F-A759-F862D9C9477F}" srcId="{438DE869-A496-4691-9240-4895E96DD024}" destId="{245A0804-E9AB-4B20-B671-901EBE3E719C}" srcOrd="1" destOrd="0" parTransId="{B1A93ABA-41BA-4EFF-9576-C1B7BF27BC14}" sibTransId="{DFD2862D-F14A-4D5F-AE56-6859D63E3E25}"/>
    <dgm:cxn modelId="{247953F4-2521-4799-90A8-6290610670DF}" srcId="{5D84E2BB-6D22-43B6-9D5D-479F22B3650C}" destId="{B4BD841B-D960-4885-BA0A-352B0244C25B}" srcOrd="0" destOrd="0" parTransId="{BC1B2122-D81B-4D17-80AD-825A9F97AF52}" sibTransId="{4698FF3E-C910-4D18-98DD-38FF19B44585}"/>
    <dgm:cxn modelId="{E72ADD15-749C-46CB-87EE-F79097F74B00}" type="presOf" srcId="{CDAD15BB-5878-4D67-8A94-4C3DE5D0BAA0}" destId="{BB61457C-2CC3-4974-8CE1-09DF0BBD7643}" srcOrd="1" destOrd="0" presId="urn:microsoft.com/office/officeart/2005/8/layout/orgChart1"/>
    <dgm:cxn modelId="{BDE9D395-9086-4C81-9C82-02C4A1D3F57A}" type="presOf" srcId="{BC1B2122-D81B-4D17-80AD-825A9F97AF52}" destId="{C76E3CBA-CA72-4DDF-9395-5CB0EF129134}" srcOrd="0" destOrd="0" presId="urn:microsoft.com/office/officeart/2005/8/layout/orgChart1"/>
    <dgm:cxn modelId="{B7DCFA3C-AD3D-44BA-90CD-B38FF5A2F4B5}" type="presOf" srcId="{E2A91B89-4319-4041-BD9F-47B41A91A4B5}" destId="{5C531BFB-2890-42FC-BE94-D849967F4651}" srcOrd="1" destOrd="0" presId="urn:microsoft.com/office/officeart/2005/8/layout/orgChart1"/>
    <dgm:cxn modelId="{BBECE4D0-9122-4D54-9243-D7D8ED7DF8B1}" type="presOf" srcId="{114FBCF3-16BB-4834-9F81-DE459D7BC578}" destId="{11310B38-14BA-46A1-82B7-F5FBACBD27DB}" srcOrd="0" destOrd="0" presId="urn:microsoft.com/office/officeart/2005/8/layout/orgChart1"/>
    <dgm:cxn modelId="{580F5362-1FFA-436D-9F02-29CE1D30304B}" srcId="{438DE869-A496-4691-9240-4895E96DD024}" destId="{520A9970-F9A0-4242-9AA3-0570115C162A}" srcOrd="0" destOrd="0" parTransId="{214EBD60-747A-4951-8D83-703547ACDE09}" sibTransId="{349DF6AB-BAEC-4B29-9FA8-A0F3278C6845}"/>
    <dgm:cxn modelId="{9AF2AC72-304F-4D26-8343-1504273D90B5}" type="presOf" srcId="{CB5882D3-93E0-4991-9628-78EEE657A928}" destId="{6166109C-CD5A-40AC-A2E8-A2008B85F042}" srcOrd="0" destOrd="0" presId="urn:microsoft.com/office/officeart/2005/8/layout/orgChart1"/>
    <dgm:cxn modelId="{C7971D45-9F3B-4CA0-9603-3E93CD7DF99F}" type="presOf" srcId="{9B63BA00-9121-4192-BD38-1D8E05C6DAFC}" destId="{FAAA84A7-7928-4762-80A4-D61219D7C6B6}" srcOrd="0" destOrd="0" presId="urn:microsoft.com/office/officeart/2005/8/layout/orgChart1"/>
    <dgm:cxn modelId="{00324F42-9E84-408A-AE45-165235D8D308}" type="presOf" srcId="{245A0804-E9AB-4B20-B671-901EBE3E719C}" destId="{33FB281E-C575-4866-A5A8-5ED472478EA7}" srcOrd="1" destOrd="0" presId="urn:microsoft.com/office/officeart/2005/8/layout/orgChart1"/>
    <dgm:cxn modelId="{153879E7-01A9-424D-8EAB-4F21E41A2EBA}" type="presOf" srcId="{90112D32-B68F-4EE1-BFEB-E4120F8A0E75}" destId="{7AC6CD87-BACC-402C-9820-1552FDABE758}" srcOrd="1" destOrd="0" presId="urn:microsoft.com/office/officeart/2005/8/layout/orgChart1"/>
    <dgm:cxn modelId="{3F1BEE3C-870B-45ED-909D-4D2F20F2F5F1}" type="presOf" srcId="{CDAD15BB-5878-4D67-8A94-4C3DE5D0BAA0}" destId="{84B4ADB2-8DE8-48D4-B4C3-64403EFB69FB}" srcOrd="0" destOrd="0" presId="urn:microsoft.com/office/officeart/2005/8/layout/orgChart1"/>
    <dgm:cxn modelId="{F6F2CAF1-2B92-484E-B4A8-B6D292A1C004}" type="presOf" srcId="{F6F5C27E-E2DF-422D-9D36-E4A56299A772}" destId="{9399E041-DD65-4088-8776-05CD4C3B14A3}" srcOrd="1" destOrd="0" presId="urn:microsoft.com/office/officeart/2005/8/layout/orgChart1"/>
    <dgm:cxn modelId="{99256F60-3F34-4112-82CD-1B4A3DF92C35}" srcId="{245A0804-E9AB-4B20-B671-901EBE3E719C}" destId="{521156E1-C7D9-4D3B-8B72-4D8A15E85D12}" srcOrd="1" destOrd="0" parTransId="{706F0B3E-FF9E-477E-BAF2-E4E5AFDC6DE7}" sibTransId="{0B43B58E-D79D-4806-B627-26CA808B7BA8}"/>
    <dgm:cxn modelId="{110FFAE0-FACE-441F-9DA2-4B2F8D67B2DC}" type="presOf" srcId="{EF2AB1EE-8F4C-4DF7-B3F6-DDAD0504EFE8}" destId="{557CD4CA-130D-4B3F-A706-A3F9E5A6E000}" srcOrd="0" destOrd="0" presId="urn:microsoft.com/office/officeart/2005/8/layout/orgChart1"/>
    <dgm:cxn modelId="{2F25E721-54A0-4AA6-8A9B-76031ACE5571}" type="presOf" srcId="{5912F988-B1B1-4F35-A643-3E957D970B56}" destId="{0800EECF-D1AB-4056-B0EE-6373F5A7B20B}" srcOrd="0" destOrd="0" presId="urn:microsoft.com/office/officeart/2005/8/layout/orgChart1"/>
    <dgm:cxn modelId="{11629798-3F09-4C86-8950-6C28C385635D}" type="presOf" srcId="{4C0C14DB-259F-4676-BA81-10E13116BC48}" destId="{2B6E27C6-0A67-40D4-AA9B-C2B19BE48F02}" srcOrd="0" destOrd="0" presId="urn:microsoft.com/office/officeart/2005/8/layout/orgChart1"/>
    <dgm:cxn modelId="{45F772ED-1561-49EE-9BBF-8E31BC3303E8}" type="presOf" srcId="{9F415820-EE6E-420B-BA35-F2B508CBEAA4}" destId="{D5372EB4-8D4C-42E4-8DB7-D64A2832C03E}" srcOrd="0" destOrd="0" presId="urn:microsoft.com/office/officeart/2005/8/layout/orgChart1"/>
    <dgm:cxn modelId="{2026C0A3-0C57-40CB-9974-DAAA1FC80479}" type="presOf" srcId="{684A4D76-7A06-419D-9142-D21CDCE20E6E}" destId="{0EEBAD28-6DBE-445A-9BE8-73C958150D2B}" srcOrd="0" destOrd="0" presId="urn:microsoft.com/office/officeart/2005/8/layout/orgChart1"/>
    <dgm:cxn modelId="{ACC50FD5-99AE-4FA4-AE9B-482C159CD329}" srcId="{8CE20CBC-DAC3-4798-854A-C92387DF9FAD}" destId="{90112D32-B68F-4EE1-BFEB-E4120F8A0E75}" srcOrd="0" destOrd="0" parTransId="{E77345B3-1E5B-49A1-BA4D-764B9C13C402}" sibTransId="{AD1A3FA9-21EE-456A-869C-A2F69EAB3B38}"/>
    <dgm:cxn modelId="{C01A96DB-B8BC-427F-9DA8-EE6822A6ADE7}" type="presOf" srcId="{58441B8B-84F3-447F-BDC0-444E121F438E}" destId="{4DDC331D-E6BD-452A-8770-B32940870B53}" srcOrd="0" destOrd="0" presId="urn:microsoft.com/office/officeart/2005/8/layout/orgChart1"/>
    <dgm:cxn modelId="{0B4B7F64-800E-47F7-B58D-57EDFD18CAD1}" type="presOf" srcId="{6A10DDA6-598D-4B49-BD2B-208D1C63FC5C}" destId="{2CF5ED31-3B87-4173-ACA6-077D56CC6887}" srcOrd="0" destOrd="0" presId="urn:microsoft.com/office/officeart/2005/8/layout/orgChart1"/>
    <dgm:cxn modelId="{95376BC9-E267-4B5F-917B-5AE41C0CEFF3}" type="presOf" srcId="{DD922638-5535-41EB-AE6D-FC89978ADA50}" destId="{09EAD5CA-4401-4033-BEFA-B1FB1C4C51FA}" srcOrd="0" destOrd="0" presId="urn:microsoft.com/office/officeart/2005/8/layout/orgChart1"/>
    <dgm:cxn modelId="{F9F08690-0AEC-4A5E-9A28-5D7EE50C4A4B}" type="presOf" srcId="{41CF0444-53ED-4CA2-BBAF-D6BBE0EEF0E0}" destId="{14DB3F46-DF10-4D6C-9E47-ECA8E19F3FEF}" srcOrd="0" destOrd="0" presId="urn:microsoft.com/office/officeart/2005/8/layout/orgChart1"/>
    <dgm:cxn modelId="{7975B8AA-7CAF-4C0E-A5BC-F6BAD605DFBF}" type="presOf" srcId="{F12CA034-CE59-4BEC-9F79-57C16558F91C}" destId="{5EC48CC4-4CD8-44F8-9D74-C5FE35EDFBAE}" srcOrd="0" destOrd="0" presId="urn:microsoft.com/office/officeart/2005/8/layout/orgChart1"/>
    <dgm:cxn modelId="{BA90705F-E2C4-4ABF-AF10-819CEAEEBBD0}" type="presOf" srcId="{57C096D9-14A9-4DA1-971E-72B9F7C3B00B}" destId="{F5E5C5FB-4FED-434D-8644-8C02423D6AA3}" srcOrd="1" destOrd="0" presId="urn:microsoft.com/office/officeart/2005/8/layout/orgChart1"/>
    <dgm:cxn modelId="{2327361A-3D97-466E-B650-49C3180D040D}" type="presOf" srcId="{6762F8BF-AF57-4979-A697-2A5B44E82D4E}" destId="{D6E13D6A-3808-4B73-BC89-DC7894F7ACBF}" srcOrd="0" destOrd="0" presId="urn:microsoft.com/office/officeart/2005/8/layout/orgChart1"/>
    <dgm:cxn modelId="{D04B1998-5CAE-4623-B2AA-44F59A219D0A}" type="presOf" srcId="{3B7C2733-C5F6-4CF7-9B6A-54DEFBC63957}" destId="{A1CDCD05-F01E-45E7-9637-00D35A91F8A2}" srcOrd="1" destOrd="0" presId="urn:microsoft.com/office/officeart/2005/8/layout/orgChart1"/>
    <dgm:cxn modelId="{535A5050-E632-4F05-AEC2-55869375E582}" type="presOf" srcId="{0253B9F1-3A73-44DD-9E3F-23C92C5A68A4}" destId="{CA2F1C0E-C4A1-4C1D-9836-D78B35E02A48}" srcOrd="0" destOrd="0" presId="urn:microsoft.com/office/officeart/2005/8/layout/orgChart1"/>
    <dgm:cxn modelId="{91F4E742-E8FF-472D-A0CE-C8502BDE993D}" type="presOf" srcId="{B6BE0C00-2499-48FB-B911-D989E743DF07}" destId="{C22934FB-FA7B-42B2-AB71-33F90FC9ED6D}" srcOrd="0" destOrd="0" presId="urn:microsoft.com/office/officeart/2005/8/layout/orgChart1"/>
    <dgm:cxn modelId="{27773C3C-A5AE-4963-B52B-B19A607D2EC6}" type="presOf" srcId="{B0492E74-637B-48E7-9177-B4C9A41F90E2}" destId="{F7DD70BC-D25F-4779-863B-231681491420}" srcOrd="0" destOrd="0" presId="urn:microsoft.com/office/officeart/2005/8/layout/orgChart1"/>
    <dgm:cxn modelId="{49B2E4E3-4C4F-45F8-B938-DD5DF129C376}" type="presOf" srcId="{345AAFD3-31CD-427B-B959-F53780410CA6}" destId="{A68D4193-33F4-47D9-92DF-084697EBEF39}" srcOrd="0" destOrd="0" presId="urn:microsoft.com/office/officeart/2005/8/layout/orgChart1"/>
    <dgm:cxn modelId="{AA4440BE-9E92-40D8-9B4E-571F7D6828D6}" type="presOf" srcId="{438DE869-A496-4691-9240-4895E96DD024}" destId="{152C2DCE-F480-4834-A3CA-049F052C20B9}" srcOrd="0" destOrd="0" presId="urn:microsoft.com/office/officeart/2005/8/layout/orgChart1"/>
    <dgm:cxn modelId="{51A789B0-5628-4846-8C18-B92656020A86}" srcId="{06BDE92A-5475-4E03-9FF6-C438438445D0}" destId="{F6F5C27E-E2DF-422D-9D36-E4A56299A772}" srcOrd="2" destOrd="0" parTransId="{9F415820-EE6E-420B-BA35-F2B508CBEAA4}" sibTransId="{E89D0397-B1AE-4666-910F-402FC306D276}"/>
    <dgm:cxn modelId="{F2689F67-AC8D-4335-ACB8-FF3741CF3098}" srcId="{B6BE0C00-2499-48FB-B911-D989E743DF07}" destId="{82E4BB23-1683-474D-833E-4D1948E9D463}" srcOrd="0" destOrd="0" parTransId="{77AF1C3D-7AD2-472C-A9CC-832F4BA3998B}" sibTransId="{D6F3FE92-73DA-4C9E-8C49-5C46AACE7E29}"/>
    <dgm:cxn modelId="{760F2A3A-408A-4B0C-8F32-CA6491C68DAB}" type="presOf" srcId="{AB05F723-259F-469B-9F5A-CF858ECA729B}" destId="{17663E4D-80ED-4E1B-8533-A0D359096D88}" srcOrd="1" destOrd="0" presId="urn:microsoft.com/office/officeart/2005/8/layout/orgChart1"/>
    <dgm:cxn modelId="{93B2FCF1-2A29-419F-B48A-460F2C88E571}" srcId="{345AAFD3-31CD-427B-B959-F53780410CA6}" destId="{41CF0444-53ED-4CA2-BBAF-D6BBE0EEF0E0}" srcOrd="0" destOrd="0" parTransId="{114FBCF3-16BB-4834-9F81-DE459D7BC578}" sibTransId="{D4A60116-4523-419F-A5C5-B4218A49F70E}"/>
    <dgm:cxn modelId="{AC0E0401-B37E-4DAF-84FA-BA56A05CE86A}" type="presOf" srcId="{B4BD841B-D960-4885-BA0A-352B0244C25B}" destId="{1EF44EA8-610C-4EA1-8BAC-CF95D0DCF040}" srcOrd="1" destOrd="0" presId="urn:microsoft.com/office/officeart/2005/8/layout/orgChart1"/>
    <dgm:cxn modelId="{25B0C3FA-8AED-4F00-9487-D2DD1DFC3B49}" srcId="{245A0804-E9AB-4B20-B671-901EBE3E719C}" destId="{DD90D3BE-A0BE-41D7-8A5B-FE882B816482}" srcOrd="0" destOrd="0" parTransId="{4CFE3CBD-073E-4391-A6A0-3CD0B3730FC4}" sibTransId="{69A854AA-E21A-43BA-966F-B4AF7D56FE61}"/>
    <dgm:cxn modelId="{E9FBD6B1-1088-491E-B237-DEA8260237A6}" srcId="{82E4BB23-1683-474D-833E-4D1948E9D463}" destId="{9FA8D5E1-EC0F-4B1F-B45A-9D12D49FC6EC}" srcOrd="0" destOrd="0" parTransId="{684A4D76-7A06-419D-9142-D21CDCE20E6E}" sibTransId="{F7553290-D9B5-468D-858C-2E76CFFE9440}"/>
    <dgm:cxn modelId="{DE8EBBEF-B523-4767-89CF-74DEAF95A75B}" type="presOf" srcId="{7E7F87CD-5052-4E5B-BC52-C3930BD2CA79}" destId="{CD18C18E-D327-4DCE-BAE8-293403FE2F78}" srcOrd="0" destOrd="0" presId="urn:microsoft.com/office/officeart/2005/8/layout/orgChart1"/>
    <dgm:cxn modelId="{448CBA9A-8948-412F-BD95-867FC0C303EA}" srcId="{8CE20CBC-DAC3-4798-854A-C92387DF9FAD}" destId="{CB5882D3-93E0-4991-9628-78EEE657A928}" srcOrd="2" destOrd="0" parTransId="{0253B9F1-3A73-44DD-9E3F-23C92C5A68A4}" sibTransId="{2B7A8902-1AA9-4C45-8EFC-C72C2F5DDD84}"/>
    <dgm:cxn modelId="{CC8C83BA-C548-4471-B79E-F71F3171332C}" srcId="{DD922638-5535-41EB-AE6D-FC89978ADA50}" destId="{AB05F723-259F-469B-9F5A-CF858ECA729B}" srcOrd="2" destOrd="0" parTransId="{01E8775D-BF75-4D7B-A668-0AAAD1A6A7D0}" sibTransId="{ED90338E-FF3B-4C93-8E4B-4AD540A3ACF6}"/>
    <dgm:cxn modelId="{37918EB2-7719-42CC-BD72-012A1384001D}" type="presOf" srcId="{78C5671A-B8F7-4205-BC68-24C8EE6D2953}" destId="{48E2F4F9-A42F-4773-895C-4188BD62F42C}" srcOrd="0" destOrd="0" presId="urn:microsoft.com/office/officeart/2005/8/layout/orgChart1"/>
    <dgm:cxn modelId="{849491E7-CB93-4B01-BEC7-9916BEFA6BD2}" type="presOf" srcId="{221E69C4-F43B-481B-BF87-1EE8FFCF95C0}" destId="{7F88C109-0B31-41BF-945F-CAC9E70FF8C7}" srcOrd="0" destOrd="0" presId="urn:microsoft.com/office/officeart/2005/8/layout/orgChart1"/>
    <dgm:cxn modelId="{376CACEC-64A8-4EDF-A7FF-8886E7649B57}" type="presOf" srcId="{903A58EF-F0AF-4117-8227-1C3A7C344D73}" destId="{7D05C241-6577-4466-90F1-A6649152604B}" srcOrd="0" destOrd="0" presId="urn:microsoft.com/office/officeart/2005/8/layout/orgChart1"/>
    <dgm:cxn modelId="{6A306C72-FB93-4E5C-892E-246ABB7F14F5}" srcId="{DD922638-5535-41EB-AE6D-FC89978ADA50}" destId="{345AAFD3-31CD-427B-B959-F53780410CA6}" srcOrd="1" destOrd="0" parTransId="{DD394BEB-2C17-404C-B097-E15ED693A656}" sibTransId="{D09E206A-927A-489E-9CE8-94075D289F16}"/>
    <dgm:cxn modelId="{4FC31B14-6598-4B8B-BB88-BB6F96517C8B}" type="presOf" srcId="{78C5671A-B8F7-4205-BC68-24C8EE6D2953}" destId="{95B1ADAD-1782-4B27-965F-7AD148B7045E}" srcOrd="1" destOrd="0" presId="urn:microsoft.com/office/officeart/2005/8/layout/orgChart1"/>
    <dgm:cxn modelId="{41C0B351-1D4B-480F-A323-9681CB05F63E}" type="presOf" srcId="{5912F988-B1B1-4F35-A643-3E957D970B56}" destId="{3ECDBEF2-2F08-441D-BD42-7AB2B0F066E5}" srcOrd="1" destOrd="0" presId="urn:microsoft.com/office/officeart/2005/8/layout/orgChart1"/>
    <dgm:cxn modelId="{5283928B-C908-47A9-AB71-C35411E1010F}" type="presOf" srcId="{F0724BA8-6D3E-413A-8BD5-73EA577E90B6}" destId="{1902D551-6E10-4925-A34A-01D9CA9C80DA}" srcOrd="0" destOrd="0" presId="urn:microsoft.com/office/officeart/2005/8/layout/orgChart1"/>
    <dgm:cxn modelId="{51847885-0651-4019-8701-1DD9D77680FE}" type="presOf" srcId="{90112D32-B68F-4EE1-BFEB-E4120F8A0E75}" destId="{5C0F9F46-7654-4A94-A14C-F44DB7F88AF2}" srcOrd="0" destOrd="0" presId="urn:microsoft.com/office/officeart/2005/8/layout/orgChart1"/>
    <dgm:cxn modelId="{EDE26D34-DEE3-4591-BFCD-94BFF6090005}" type="presOf" srcId="{F0724BA8-6D3E-413A-8BD5-73EA577E90B6}" destId="{7030B63C-39B6-4298-96C1-0DB14D06D21E}" srcOrd="1" destOrd="0" presId="urn:microsoft.com/office/officeart/2005/8/layout/orgChart1"/>
    <dgm:cxn modelId="{61273D78-E5D1-4436-874B-A8B1B33DAE4E}" type="presOf" srcId="{4CFE3CBD-073E-4391-A6A0-3CD0B3730FC4}" destId="{5F6BEFFE-6C36-4B7F-A270-D94BA403FD01}" srcOrd="0" destOrd="0" presId="urn:microsoft.com/office/officeart/2005/8/layout/orgChart1"/>
    <dgm:cxn modelId="{7E89DEBE-A5A8-4D89-A7A8-6D13B0923ABB}" type="presOf" srcId="{F583836D-E8AE-4B3E-88B0-82CDCF1D670B}" destId="{B03866E3-E4AE-4373-A0F4-CECDC740EBCE}" srcOrd="1" destOrd="0" presId="urn:microsoft.com/office/officeart/2005/8/layout/orgChart1"/>
    <dgm:cxn modelId="{06BB3AEA-CFBB-425F-8F99-B7FCD7FE6488}" type="presOf" srcId="{643628DE-7D44-46C2-A815-07EB165FC8F5}" destId="{47BAB5ED-8E28-43DA-8984-39ABE7E3AE5C}" srcOrd="0" destOrd="0" presId="urn:microsoft.com/office/officeart/2005/8/layout/orgChart1"/>
    <dgm:cxn modelId="{541B4316-7B04-4B34-810A-3E1DBD9B3456}" srcId="{521156E1-C7D9-4D3B-8B72-4D8A15E85D12}" destId="{F12CA034-CE59-4BEC-9F79-57C16558F91C}" srcOrd="0" destOrd="0" parTransId="{3FE488E7-6DD4-478B-919B-2B442F3745CC}" sibTransId="{E71E8D85-2397-4028-8FB0-4302E88FB227}"/>
    <dgm:cxn modelId="{A0EB3B2C-126B-4B3A-B26B-87A4B70AD384}" type="presOf" srcId="{8CE20CBC-DAC3-4798-854A-C92387DF9FAD}" destId="{A423B8F8-2752-4F95-A803-1D05148BF84B}" srcOrd="1" destOrd="0" presId="urn:microsoft.com/office/officeart/2005/8/layout/orgChart1"/>
    <dgm:cxn modelId="{D8C2E804-04BE-46DA-AE1A-4C2BA0DC3C9A}" type="presOf" srcId="{64732CDC-D41F-4509-B975-D16C17BF1AB7}" destId="{2F34C165-E15D-486A-B57B-43066C7BFA5E}" srcOrd="1" destOrd="0" presId="urn:microsoft.com/office/officeart/2005/8/layout/orgChart1"/>
    <dgm:cxn modelId="{9F0915BE-891A-4FDD-B553-DA27376A9001}" type="presOf" srcId="{2800D63B-8CE7-4365-84B1-54F404225F63}" destId="{5EC0FAD2-5532-4BF5-8567-FA2060DCB579}" srcOrd="1" destOrd="0" presId="urn:microsoft.com/office/officeart/2005/8/layout/orgChart1"/>
    <dgm:cxn modelId="{1DF847CC-A600-4506-9257-81974C87C5C4}" type="presOf" srcId="{FC0DB1AE-4204-4DDB-9444-CD0071965667}" destId="{7FDEB413-F078-4F10-974F-4F46AD197C73}" srcOrd="1" destOrd="0" presId="urn:microsoft.com/office/officeart/2005/8/layout/orgChart1"/>
    <dgm:cxn modelId="{47C1E248-AD6B-4F1D-86FC-6C8A61333307}" type="presOf" srcId="{E2A91B89-4319-4041-BD9F-47B41A91A4B5}" destId="{A01E68A1-AC01-4686-8C7F-12CE5AE481FF}" srcOrd="0" destOrd="0" presId="urn:microsoft.com/office/officeart/2005/8/layout/orgChart1"/>
    <dgm:cxn modelId="{07BB9A5C-470A-49C3-B7FD-AFA209754EF1}" type="presOf" srcId="{F0CD9DD9-DA65-4DC3-8DAB-A472390093BE}" destId="{BC237AC4-3BA6-4C53-A11D-AF27C778F540}" srcOrd="0" destOrd="0" presId="urn:microsoft.com/office/officeart/2005/8/layout/orgChart1"/>
    <dgm:cxn modelId="{54DB9EAA-B6F3-4030-A39C-7B9F393F6EFC}" srcId="{5D84E2BB-6D22-43B6-9D5D-479F22B3650C}" destId="{FCCCE1DA-D1D6-465C-A7DA-4E4B51AE97FC}" srcOrd="2" destOrd="0" parTransId="{33F02B78-0D1F-4E0D-8EA5-6017F94856B6}" sibTransId="{1A7EE69A-2DA4-4771-9250-EF4E3C7F8425}"/>
    <dgm:cxn modelId="{486646DF-A889-4687-AB2D-76865A31A021}" type="presOf" srcId="{941E2017-96C8-4345-A69D-B1B8A062A152}" destId="{D8CABFE0-08D1-439E-A431-CAA2A6E2A301}" srcOrd="0" destOrd="0" presId="urn:microsoft.com/office/officeart/2005/8/layout/orgChart1"/>
    <dgm:cxn modelId="{5EE4B0E2-5221-4280-973B-A66AA6857A70}" type="presOf" srcId="{AE5BED2E-46F9-4CA2-950A-D719985CB04A}" destId="{D6439727-776C-4A96-A00D-E360B2B580BE}" srcOrd="0" destOrd="0" presId="urn:microsoft.com/office/officeart/2005/8/layout/orgChart1"/>
    <dgm:cxn modelId="{D423E5EF-C647-41B0-80E8-B96AC48722E9}" type="presOf" srcId="{F2B99E9F-2442-469B-B24A-C0BEF3F713B5}" destId="{49DAD45C-B4E9-4621-8443-B0B87A548F46}" srcOrd="1" destOrd="0" presId="urn:microsoft.com/office/officeart/2005/8/layout/orgChart1"/>
    <dgm:cxn modelId="{FA6215F8-449F-4E42-BF6D-7EEDB377F3AF}" type="presOf" srcId="{F6F5C27E-E2DF-422D-9D36-E4A56299A772}" destId="{A14B9940-98B1-4C76-85E5-DAF9035B9DDC}" srcOrd="0" destOrd="0" presId="urn:microsoft.com/office/officeart/2005/8/layout/orgChart1"/>
    <dgm:cxn modelId="{9A7BFE05-5D3D-4F79-9176-24C168B8BC32}" type="presOf" srcId="{29F4F7F5-C03D-4177-B658-003407019324}" destId="{6672F5B9-EF40-4A11-8833-931668A3ABED}" srcOrd="0" destOrd="0" presId="urn:microsoft.com/office/officeart/2005/8/layout/orgChart1"/>
    <dgm:cxn modelId="{5C712757-A747-4E1B-967E-491F19E01E34}" srcId="{520A9970-F9A0-4242-9AA3-0570115C162A}" destId="{5D84E2BB-6D22-43B6-9D5D-479F22B3650C}" srcOrd="1" destOrd="0" parTransId="{FD0BC414-ADC2-4B0A-9324-7F9BA5348F0A}" sibTransId="{63862B4E-D69B-42B8-BCE9-842F1F40BDF8}"/>
    <dgm:cxn modelId="{F440BBE3-FAFB-4641-80AD-2A3A7A77A88C}" srcId="{520A9970-F9A0-4242-9AA3-0570115C162A}" destId="{E2315946-EE7F-4BB8-A91E-87F9BFA2360E}" srcOrd="0" destOrd="0" parTransId="{477B3E86-BB41-42B2-BCEF-5E01D419A2FD}" sibTransId="{336CC179-64C5-4A08-89AA-AA02A46EBB74}"/>
    <dgm:cxn modelId="{55E3BB55-EA29-4E1D-BC1F-77B3BC76720B}" type="presOf" srcId="{5D84E2BB-6D22-43B6-9D5D-479F22B3650C}" destId="{CD7384D4-014C-485C-B50C-C41DA6646C0B}" srcOrd="0" destOrd="0" presId="urn:microsoft.com/office/officeart/2005/8/layout/orgChart1"/>
    <dgm:cxn modelId="{2D58ADE4-E0E1-4AAA-8074-5363DA16C108}" type="presOf" srcId="{521156E1-C7D9-4D3B-8B72-4D8A15E85D12}" destId="{5F9BEB53-2D50-4FD6-A964-8DD4F4663171}" srcOrd="0" destOrd="0" presId="urn:microsoft.com/office/officeart/2005/8/layout/orgChart1"/>
    <dgm:cxn modelId="{AD7DC3BD-8164-416A-AAA1-ABE67E054AC2}" type="presOf" srcId="{00F9FE03-D3C5-479C-A7C5-662CC26B6EC2}" destId="{E7794433-6703-4C4E-9B1C-855F80E30C22}" srcOrd="0" destOrd="0" presId="urn:microsoft.com/office/officeart/2005/8/layout/orgChart1"/>
    <dgm:cxn modelId="{8728FEBC-BC81-42A3-81E0-9304AD921BFF}" type="presOf" srcId="{DC833E74-F4C4-4F36-845A-AB269E8AEBCE}" destId="{CB8B4D10-5902-4948-B409-68904CA4129D}" srcOrd="0" destOrd="0" presId="urn:microsoft.com/office/officeart/2005/8/layout/orgChart1"/>
    <dgm:cxn modelId="{138D9DFC-EA82-4758-B57A-191F7770F9D6}" type="presOf" srcId="{19274343-F71C-446D-9B18-DC7B2D8C0040}" destId="{142BA7CE-E173-453A-B0C2-F91AE49CD9C2}" srcOrd="0" destOrd="0" presId="urn:microsoft.com/office/officeart/2005/8/layout/orgChart1"/>
    <dgm:cxn modelId="{7B309C1A-DF22-46EC-8877-E394CD74E63E}" type="presOf" srcId="{FCCCE1DA-D1D6-465C-A7DA-4E4B51AE97FC}" destId="{1C639059-57B3-458B-9221-AA50DEE53427}" srcOrd="0" destOrd="0" presId="urn:microsoft.com/office/officeart/2005/8/layout/orgChart1"/>
    <dgm:cxn modelId="{75D9192F-DB8B-4258-8194-DFEBC1D6848E}" type="presOf" srcId="{DD90D3BE-A0BE-41D7-8A5B-FE882B816482}" destId="{37A571AC-5F76-4AC3-8A10-75E9369E0103}" srcOrd="1" destOrd="0" presId="urn:microsoft.com/office/officeart/2005/8/layout/orgChart1"/>
    <dgm:cxn modelId="{67CFCC16-6F2A-482D-BB86-461FBA2175C3}" srcId="{E2315946-EE7F-4BB8-A91E-87F9BFA2360E}" destId="{CDAD15BB-5878-4D67-8A94-4C3DE5D0BAA0}" srcOrd="0" destOrd="0" parTransId="{9AACA8B8-3333-4B86-A745-0A9C75237A91}" sibTransId="{E206CEB0-142E-403D-ADBC-89FFE8339A12}"/>
    <dgm:cxn modelId="{8AB841EF-9331-42C0-8242-E4147A82A314}" type="presOf" srcId="{706F0B3E-FF9E-477E-BAF2-E4E5AFDC6DE7}" destId="{ED87259F-BBAB-4B32-9A1D-BFAC22B9B5DA}" srcOrd="0" destOrd="0" presId="urn:microsoft.com/office/officeart/2005/8/layout/orgChart1"/>
    <dgm:cxn modelId="{F79A4907-42AF-4660-83D1-B95A07C84BBB}" type="presOf" srcId="{DD90D3BE-A0BE-41D7-8A5B-FE882B816482}" destId="{D44BB45C-01B2-45B6-BE4D-B48CE83FE9CF}" srcOrd="0" destOrd="0" presId="urn:microsoft.com/office/officeart/2005/8/layout/orgChart1"/>
    <dgm:cxn modelId="{E804DB8F-F69E-473A-A3F2-EC388F0D44CD}" type="presOf" srcId="{521156E1-C7D9-4D3B-8B72-4D8A15E85D12}" destId="{77CED74E-5C74-48E7-BD38-EA4F5EBCD50D}" srcOrd="1" destOrd="0" presId="urn:microsoft.com/office/officeart/2005/8/layout/orgChart1"/>
    <dgm:cxn modelId="{1E508519-4A41-4088-8E9B-6DC76EB4310B}" type="presOf" srcId="{DD922638-5535-41EB-AE6D-FC89978ADA50}" destId="{10C20273-1C60-4A25-82D0-A8005DF617FE}" srcOrd="1" destOrd="0" presId="urn:microsoft.com/office/officeart/2005/8/layout/orgChart1"/>
    <dgm:cxn modelId="{8EC3E39B-4469-45FB-AF94-F9A5E21AEBAB}" type="presOf" srcId="{245A0804-E9AB-4B20-B671-901EBE3E719C}" destId="{A0812284-B302-4C87-86C6-4825A61752AB}" srcOrd="0" destOrd="0" presId="urn:microsoft.com/office/officeart/2005/8/layout/orgChart1"/>
    <dgm:cxn modelId="{E34C5259-B516-42C6-A35C-823A1DD94E32}" type="presOf" srcId="{06BDE92A-5475-4E03-9FF6-C438438445D0}" destId="{C98B8F93-9B9E-459A-9D0E-2D528FB2BF08}" srcOrd="1" destOrd="0" presId="urn:microsoft.com/office/officeart/2005/8/layout/orgChart1"/>
    <dgm:cxn modelId="{18056667-2C56-460F-9C0C-100C9D3155E2}" type="presOf" srcId="{B4BD841B-D960-4885-BA0A-352B0244C25B}" destId="{51BDE460-4CFE-4D72-A1D7-A9FDAD71B0B3}" srcOrd="0" destOrd="0" presId="urn:microsoft.com/office/officeart/2005/8/layout/orgChart1"/>
    <dgm:cxn modelId="{58BB0334-3786-4233-B5F2-0DD63026337D}" type="presOf" srcId="{57C096D9-14A9-4DA1-971E-72B9F7C3B00B}" destId="{0DCF299D-61FC-40E3-A20E-19CA97E42A6F}" srcOrd="0" destOrd="0" presId="urn:microsoft.com/office/officeart/2005/8/layout/orgChart1"/>
    <dgm:cxn modelId="{0F258B9C-7DB6-47DC-B447-9828799EEB96}" type="presOf" srcId="{520A9970-F9A0-4242-9AA3-0570115C162A}" destId="{91DDC67C-CD65-4C5B-9871-3601EC469DB2}" srcOrd="0" destOrd="0" presId="urn:microsoft.com/office/officeart/2005/8/layout/orgChart1"/>
    <dgm:cxn modelId="{D93B56A6-F7DA-4A52-ADB4-72DA533A2FD3}" type="presOf" srcId="{E33FE356-BA11-4BD3-98EF-A538DAC1C068}" destId="{E28DB185-48CB-42E2-9E05-4C18F74B02C1}" srcOrd="1" destOrd="0" presId="urn:microsoft.com/office/officeart/2005/8/layout/orgChart1"/>
    <dgm:cxn modelId="{068124AA-A1F1-4A0B-8691-53B40C59DE0F}" type="presOf" srcId="{01E8775D-BF75-4D7B-A668-0AAAD1A6A7D0}" destId="{7D7A6039-3F1D-4D81-92B0-E160C6565EE7}" srcOrd="0" destOrd="0" presId="urn:microsoft.com/office/officeart/2005/8/layout/orgChart1"/>
    <dgm:cxn modelId="{9F12ACBA-0E03-4881-AF70-B9F213B64871}" type="presOf" srcId="{236E8358-EDF7-476B-B96D-89D45B30CBC1}" destId="{45782263-AE7D-4573-9F39-87727366B8C5}" srcOrd="0" destOrd="0" presId="urn:microsoft.com/office/officeart/2005/8/layout/orgChart1"/>
    <dgm:cxn modelId="{0EDDE23F-52B0-4175-AB6D-F9DC854312BD}" type="presOf" srcId="{06BDE92A-5475-4E03-9FF6-C438438445D0}" destId="{AE894684-CB56-4E61-A790-9125410B001C}" srcOrd="0" destOrd="0" presId="urn:microsoft.com/office/officeart/2005/8/layout/orgChart1"/>
    <dgm:cxn modelId="{BFF328E2-9E6B-4F34-8E4A-3C1ED353DCE4}" type="presOf" srcId="{903A58EF-F0AF-4117-8227-1C3A7C344D73}" destId="{3D7409AE-677F-4F3E-9BC1-EB97D9B269CA}" srcOrd="1" destOrd="0" presId="urn:microsoft.com/office/officeart/2005/8/layout/orgChart1"/>
    <dgm:cxn modelId="{8B7480FB-22CF-4927-84EA-B56FD1571A50}" type="presOf" srcId="{229F29C5-A9FE-4D11-8ACB-E36E693DADCF}" destId="{B5BE21E1-1BCD-4245-9286-3DADD0548060}" srcOrd="0" destOrd="0" presId="urn:microsoft.com/office/officeart/2005/8/layout/orgChart1"/>
    <dgm:cxn modelId="{15840376-7B51-4EF9-BCDF-911BCC578C6E}" type="presOf" srcId="{941E2017-96C8-4345-A69D-B1B8A062A152}" destId="{A27ED587-863A-4A23-9779-2ADA1A55AB2F}" srcOrd="1" destOrd="0" presId="urn:microsoft.com/office/officeart/2005/8/layout/orgChart1"/>
    <dgm:cxn modelId="{120096E3-B12B-4F50-BCFF-7DA84D369777}" type="presParOf" srcId="{CB8B4D10-5902-4948-B409-68904CA4129D}" destId="{EA8DDF8C-D75D-4F79-8950-F538A561858E}" srcOrd="0" destOrd="0" presId="urn:microsoft.com/office/officeart/2005/8/layout/orgChart1"/>
    <dgm:cxn modelId="{94F8305E-D2F1-4151-AFC7-D1632FA7CDDA}" type="presParOf" srcId="{EA8DDF8C-D75D-4F79-8950-F538A561858E}" destId="{95915AC7-D212-453D-BC9C-B6780339B880}" srcOrd="0" destOrd="0" presId="urn:microsoft.com/office/officeart/2005/8/layout/orgChart1"/>
    <dgm:cxn modelId="{86E975E6-04C9-4434-A728-AC93BEA533AB}" type="presParOf" srcId="{95915AC7-D212-453D-BC9C-B6780339B880}" destId="{09EAD5CA-4401-4033-BEFA-B1FB1C4C51FA}" srcOrd="0" destOrd="0" presId="urn:microsoft.com/office/officeart/2005/8/layout/orgChart1"/>
    <dgm:cxn modelId="{3747B40F-D93A-43E3-888D-5ACBAB7B2CA7}" type="presParOf" srcId="{95915AC7-D212-453D-BC9C-B6780339B880}" destId="{10C20273-1C60-4A25-82D0-A8005DF617FE}" srcOrd="1" destOrd="0" presId="urn:microsoft.com/office/officeart/2005/8/layout/orgChart1"/>
    <dgm:cxn modelId="{53E709A0-7F0B-4E32-A0A7-D4CEE8FB9FEA}" type="presParOf" srcId="{EA8DDF8C-D75D-4F79-8950-F538A561858E}" destId="{FF183567-0E25-4821-8C70-63DE835E4021}" srcOrd="1" destOrd="0" presId="urn:microsoft.com/office/officeart/2005/8/layout/orgChart1"/>
    <dgm:cxn modelId="{1D9C13EF-33AF-4F61-A345-25ADEE9A5C71}" type="presParOf" srcId="{FF183567-0E25-4821-8C70-63DE835E4021}" destId="{E7794433-6703-4C4E-9B1C-855F80E30C22}" srcOrd="0" destOrd="0" presId="urn:microsoft.com/office/officeart/2005/8/layout/orgChart1"/>
    <dgm:cxn modelId="{5140F52D-99B4-4CD3-BD4D-541B99FB137E}" type="presParOf" srcId="{FF183567-0E25-4821-8C70-63DE835E4021}" destId="{F64D82E1-166E-4C7E-8BA9-FCCDBD55D31C}" srcOrd="1" destOrd="0" presId="urn:microsoft.com/office/officeart/2005/8/layout/orgChart1"/>
    <dgm:cxn modelId="{7DF9E36F-1E6F-4104-932C-50261AB51893}" type="presParOf" srcId="{F64D82E1-166E-4C7E-8BA9-FCCDBD55D31C}" destId="{02D8DB6B-BBE6-4505-9134-7E0A6A9FBDED}" srcOrd="0" destOrd="0" presId="urn:microsoft.com/office/officeart/2005/8/layout/orgChart1"/>
    <dgm:cxn modelId="{8A761C46-B718-4D6B-9E52-18094255F33B}" type="presParOf" srcId="{02D8DB6B-BBE6-4505-9134-7E0A6A9FBDED}" destId="{0DCF299D-61FC-40E3-A20E-19CA97E42A6F}" srcOrd="0" destOrd="0" presId="urn:microsoft.com/office/officeart/2005/8/layout/orgChart1"/>
    <dgm:cxn modelId="{14D9A78F-FDC7-45BD-AE5D-5B40382F1135}" type="presParOf" srcId="{02D8DB6B-BBE6-4505-9134-7E0A6A9FBDED}" destId="{F5E5C5FB-4FED-434D-8644-8C02423D6AA3}" srcOrd="1" destOrd="0" presId="urn:microsoft.com/office/officeart/2005/8/layout/orgChart1"/>
    <dgm:cxn modelId="{C9501E7E-5A65-4A17-9C6B-E847118E56E8}" type="presParOf" srcId="{F64D82E1-166E-4C7E-8BA9-FCCDBD55D31C}" destId="{43555CF5-A548-4FDD-A2AB-B021C68DC651}" srcOrd="1" destOrd="0" presId="urn:microsoft.com/office/officeart/2005/8/layout/orgChart1"/>
    <dgm:cxn modelId="{E1E3D401-8868-4F3A-A7EB-D707C0B8985A}" type="presParOf" srcId="{43555CF5-A548-4FDD-A2AB-B021C68DC651}" destId="{B5BE21E1-1BCD-4245-9286-3DADD0548060}" srcOrd="0" destOrd="0" presId="urn:microsoft.com/office/officeart/2005/8/layout/orgChart1"/>
    <dgm:cxn modelId="{CEA38BF6-BC17-44C5-A595-021D1091555B}" type="presParOf" srcId="{43555CF5-A548-4FDD-A2AB-B021C68DC651}" destId="{0FF798CF-9E19-4AE5-8561-1402B56B2B70}" srcOrd="1" destOrd="0" presId="urn:microsoft.com/office/officeart/2005/8/layout/orgChart1"/>
    <dgm:cxn modelId="{08E10501-BF65-43F1-AF02-D96FE3A26746}" type="presParOf" srcId="{0FF798CF-9E19-4AE5-8561-1402B56B2B70}" destId="{73AAF120-6046-4760-AEDA-896FB18B703D}" srcOrd="0" destOrd="0" presId="urn:microsoft.com/office/officeart/2005/8/layout/orgChart1"/>
    <dgm:cxn modelId="{F9DB3CB0-A317-44E9-800F-516F7590FE13}" type="presParOf" srcId="{73AAF120-6046-4760-AEDA-896FB18B703D}" destId="{152C2DCE-F480-4834-A3CA-049F052C20B9}" srcOrd="0" destOrd="0" presId="urn:microsoft.com/office/officeart/2005/8/layout/orgChart1"/>
    <dgm:cxn modelId="{B8F993B9-F8F8-487F-A7BF-0671AFF86C1C}" type="presParOf" srcId="{73AAF120-6046-4760-AEDA-896FB18B703D}" destId="{C08FEB88-4EF2-4D0B-97F6-4B55584E8579}" srcOrd="1" destOrd="0" presId="urn:microsoft.com/office/officeart/2005/8/layout/orgChart1"/>
    <dgm:cxn modelId="{AF5BFD86-CC78-4080-AD19-7CD51239BB90}" type="presParOf" srcId="{0FF798CF-9E19-4AE5-8561-1402B56B2B70}" destId="{6848A43C-81D8-48AC-A8A6-CD5BE4D0CB91}" srcOrd="1" destOrd="0" presId="urn:microsoft.com/office/officeart/2005/8/layout/orgChart1"/>
    <dgm:cxn modelId="{4ADA5B17-8107-48C6-9253-C53C436F610C}" type="presParOf" srcId="{6848A43C-81D8-48AC-A8A6-CD5BE4D0CB91}" destId="{9EE3AEA2-34F1-4842-BFAB-1A4ACF1674E3}" srcOrd="0" destOrd="0" presId="urn:microsoft.com/office/officeart/2005/8/layout/orgChart1"/>
    <dgm:cxn modelId="{C7C309FC-A744-4BCC-B5E6-6173E67E39E2}" type="presParOf" srcId="{6848A43C-81D8-48AC-A8A6-CD5BE4D0CB91}" destId="{98645381-A60E-46F8-9C08-961ED1532662}" srcOrd="1" destOrd="0" presId="urn:microsoft.com/office/officeart/2005/8/layout/orgChart1"/>
    <dgm:cxn modelId="{77C8C693-FA55-4189-A21B-2D85DCDEAA7C}" type="presParOf" srcId="{98645381-A60E-46F8-9C08-961ED1532662}" destId="{0BFBD350-7C10-482A-B18D-76939496282F}" srcOrd="0" destOrd="0" presId="urn:microsoft.com/office/officeart/2005/8/layout/orgChart1"/>
    <dgm:cxn modelId="{286718C0-E14A-490B-A031-1481B8C55236}" type="presParOf" srcId="{0BFBD350-7C10-482A-B18D-76939496282F}" destId="{91DDC67C-CD65-4C5B-9871-3601EC469DB2}" srcOrd="0" destOrd="0" presId="urn:microsoft.com/office/officeart/2005/8/layout/orgChart1"/>
    <dgm:cxn modelId="{5EB2F94E-51A7-4FB9-8533-A6A028C474D9}" type="presParOf" srcId="{0BFBD350-7C10-482A-B18D-76939496282F}" destId="{B006BED0-FFB2-47F8-8811-74599A6CA3DA}" srcOrd="1" destOrd="0" presId="urn:microsoft.com/office/officeart/2005/8/layout/orgChart1"/>
    <dgm:cxn modelId="{5E2C4EA0-D5D5-4AAF-9EC1-4EBD1066CDD1}" type="presParOf" srcId="{98645381-A60E-46F8-9C08-961ED1532662}" destId="{FBB67D52-9FAB-46E1-9F96-2045FDE9A971}" srcOrd="1" destOrd="0" presId="urn:microsoft.com/office/officeart/2005/8/layout/orgChart1"/>
    <dgm:cxn modelId="{A5BB89C8-3DDC-4C58-974F-A38343F46622}" type="presParOf" srcId="{FBB67D52-9FAB-46E1-9F96-2045FDE9A971}" destId="{EE52E074-9C51-4F2A-8CEE-2024F188B854}" srcOrd="0" destOrd="0" presId="urn:microsoft.com/office/officeart/2005/8/layout/orgChart1"/>
    <dgm:cxn modelId="{4D22FA49-F5F9-4DF3-A084-C59552720FA1}" type="presParOf" srcId="{FBB67D52-9FAB-46E1-9F96-2045FDE9A971}" destId="{D6FD050B-7C5F-43B1-82D7-7FAF40BDE4DF}" srcOrd="1" destOrd="0" presId="urn:microsoft.com/office/officeart/2005/8/layout/orgChart1"/>
    <dgm:cxn modelId="{4E81D3CE-AA10-4B11-B688-DE66E88F66EC}" type="presParOf" srcId="{D6FD050B-7C5F-43B1-82D7-7FAF40BDE4DF}" destId="{F0BFE701-F859-40FE-B920-74AA80B804DB}" srcOrd="0" destOrd="0" presId="urn:microsoft.com/office/officeart/2005/8/layout/orgChart1"/>
    <dgm:cxn modelId="{6EF4220A-9AE2-4240-BE40-41B25E160065}" type="presParOf" srcId="{F0BFE701-F859-40FE-B920-74AA80B804DB}" destId="{59C4F4DC-79CA-4633-BDC6-B12465D8B0A0}" srcOrd="0" destOrd="0" presId="urn:microsoft.com/office/officeart/2005/8/layout/orgChart1"/>
    <dgm:cxn modelId="{8AE67BA1-0FF4-4F4A-8B94-80376DA7761E}" type="presParOf" srcId="{F0BFE701-F859-40FE-B920-74AA80B804DB}" destId="{388C9522-63CF-4D6C-BFCF-677AC62CF867}" srcOrd="1" destOrd="0" presId="urn:microsoft.com/office/officeart/2005/8/layout/orgChart1"/>
    <dgm:cxn modelId="{C57C3C8B-1439-4904-A7E6-BDC85E07DEA8}" type="presParOf" srcId="{D6FD050B-7C5F-43B1-82D7-7FAF40BDE4DF}" destId="{DFC81797-F379-4FF5-88C5-3796941E2131}" srcOrd="1" destOrd="0" presId="urn:microsoft.com/office/officeart/2005/8/layout/orgChart1"/>
    <dgm:cxn modelId="{EEE8CCE0-CA83-450A-BEC5-E61F4F5C3546}" type="presParOf" srcId="{DFC81797-F379-4FF5-88C5-3796941E2131}" destId="{B8279D81-08FA-4CA2-ADEB-9B7EC0D56810}" srcOrd="0" destOrd="0" presId="urn:microsoft.com/office/officeart/2005/8/layout/orgChart1"/>
    <dgm:cxn modelId="{EB714EE5-E2E9-48A8-9A3E-32B129D40D38}" type="presParOf" srcId="{DFC81797-F379-4FF5-88C5-3796941E2131}" destId="{460C064B-E16F-4D7F-8CD2-E31FE02BE6F7}" srcOrd="1" destOrd="0" presId="urn:microsoft.com/office/officeart/2005/8/layout/orgChart1"/>
    <dgm:cxn modelId="{9F9A3074-24B6-4022-A704-01A7F3F0D61E}" type="presParOf" srcId="{460C064B-E16F-4D7F-8CD2-E31FE02BE6F7}" destId="{1848D3EA-A029-40D2-BD3E-9C4ED64A8CFF}" srcOrd="0" destOrd="0" presId="urn:microsoft.com/office/officeart/2005/8/layout/orgChart1"/>
    <dgm:cxn modelId="{90B99FA3-058F-4BF7-92E0-319A761402DE}" type="presParOf" srcId="{1848D3EA-A029-40D2-BD3E-9C4ED64A8CFF}" destId="{84B4ADB2-8DE8-48D4-B4C3-64403EFB69FB}" srcOrd="0" destOrd="0" presId="urn:microsoft.com/office/officeart/2005/8/layout/orgChart1"/>
    <dgm:cxn modelId="{28DE4528-E9D0-427C-A9FA-DE3602D5ACB7}" type="presParOf" srcId="{1848D3EA-A029-40D2-BD3E-9C4ED64A8CFF}" destId="{BB61457C-2CC3-4974-8CE1-09DF0BBD7643}" srcOrd="1" destOrd="0" presId="urn:microsoft.com/office/officeart/2005/8/layout/orgChart1"/>
    <dgm:cxn modelId="{6C3F1CAF-883E-45F8-A2BB-8A3E78EC0384}" type="presParOf" srcId="{460C064B-E16F-4D7F-8CD2-E31FE02BE6F7}" destId="{8C4FF545-FC89-48A8-B98B-AB6FEF66A444}" srcOrd="1" destOrd="0" presId="urn:microsoft.com/office/officeart/2005/8/layout/orgChart1"/>
    <dgm:cxn modelId="{E12522A7-E128-460F-A6BE-F9558F52556B}" type="presParOf" srcId="{460C064B-E16F-4D7F-8CD2-E31FE02BE6F7}" destId="{7E2C4FF9-17E4-4196-83A9-829E76A68FB3}" srcOrd="2" destOrd="0" presId="urn:microsoft.com/office/officeart/2005/8/layout/orgChart1"/>
    <dgm:cxn modelId="{397E9C1F-B595-4E60-8294-4F54A53A9284}" type="presParOf" srcId="{DFC81797-F379-4FF5-88C5-3796941E2131}" destId="{A2615711-778B-473D-B888-484E09724892}" srcOrd="2" destOrd="0" presId="urn:microsoft.com/office/officeart/2005/8/layout/orgChart1"/>
    <dgm:cxn modelId="{A4249F15-F97C-4EFE-8079-27D884FFBE5D}" type="presParOf" srcId="{DFC81797-F379-4FF5-88C5-3796941E2131}" destId="{2A817F46-A76B-4FAB-B67B-C2F34648C7D7}" srcOrd="3" destOrd="0" presId="urn:microsoft.com/office/officeart/2005/8/layout/orgChart1"/>
    <dgm:cxn modelId="{62205E2A-40E7-4E30-B42E-D24E3559023F}" type="presParOf" srcId="{2A817F46-A76B-4FAB-B67B-C2F34648C7D7}" destId="{7B129E37-F335-4669-B895-B3F6DE473483}" srcOrd="0" destOrd="0" presId="urn:microsoft.com/office/officeart/2005/8/layout/orgChart1"/>
    <dgm:cxn modelId="{D389894E-CA47-4FF7-8159-5D396BEFD00A}" type="presParOf" srcId="{7B129E37-F335-4669-B895-B3F6DE473483}" destId="{41B4114C-CDAF-4C49-94E1-763ABC5EB0A9}" srcOrd="0" destOrd="0" presId="urn:microsoft.com/office/officeart/2005/8/layout/orgChart1"/>
    <dgm:cxn modelId="{035D9A3E-4E3C-41AE-BD8F-8EBFCC0FB228}" type="presParOf" srcId="{7B129E37-F335-4669-B895-B3F6DE473483}" destId="{EA901B5D-F362-4D29-BCF7-4A732C944C54}" srcOrd="1" destOrd="0" presId="urn:microsoft.com/office/officeart/2005/8/layout/orgChart1"/>
    <dgm:cxn modelId="{59CE26C9-3DF0-4CEC-9BA0-E137854F15B4}" type="presParOf" srcId="{2A817F46-A76B-4FAB-B67B-C2F34648C7D7}" destId="{0C287AF2-CAC9-4465-AE02-631D0FF70A42}" srcOrd="1" destOrd="0" presId="urn:microsoft.com/office/officeart/2005/8/layout/orgChart1"/>
    <dgm:cxn modelId="{2C02E896-90BB-4798-9F44-3CC1EBC83B7A}" type="presParOf" srcId="{2A817F46-A76B-4FAB-B67B-C2F34648C7D7}" destId="{4A85024C-D46E-480B-BD07-31B7E362D8D5}" srcOrd="2" destOrd="0" presId="urn:microsoft.com/office/officeart/2005/8/layout/orgChart1"/>
    <dgm:cxn modelId="{ADD83485-66BA-4850-AF01-C9CDAF7CC41F}" type="presParOf" srcId="{DFC81797-F379-4FF5-88C5-3796941E2131}" destId="{26D6568A-195B-4C7F-B867-64D99778B539}" srcOrd="4" destOrd="0" presId="urn:microsoft.com/office/officeart/2005/8/layout/orgChart1"/>
    <dgm:cxn modelId="{49F92D4E-5DFE-4882-87B3-B403B36FA60F}" type="presParOf" srcId="{DFC81797-F379-4FF5-88C5-3796941E2131}" destId="{CD625115-3969-4B8C-AD5E-A05B356644F8}" srcOrd="5" destOrd="0" presId="urn:microsoft.com/office/officeart/2005/8/layout/orgChart1"/>
    <dgm:cxn modelId="{BD30203B-954F-47F8-AAB8-896D7281C5FE}" type="presParOf" srcId="{CD625115-3969-4B8C-AD5E-A05B356644F8}" destId="{081B4941-3299-4396-9829-568E50C88A04}" srcOrd="0" destOrd="0" presId="urn:microsoft.com/office/officeart/2005/8/layout/orgChart1"/>
    <dgm:cxn modelId="{7901902A-F192-4ADF-B4E3-32BCAC520376}" type="presParOf" srcId="{081B4941-3299-4396-9829-568E50C88A04}" destId="{CD18C18E-D327-4DCE-BAE8-293403FE2F78}" srcOrd="0" destOrd="0" presId="urn:microsoft.com/office/officeart/2005/8/layout/orgChart1"/>
    <dgm:cxn modelId="{675C8218-2890-46CD-8134-7B071AD86C90}" type="presParOf" srcId="{081B4941-3299-4396-9829-568E50C88A04}" destId="{40289B20-C176-4BEB-A445-EF6C5A388413}" srcOrd="1" destOrd="0" presId="urn:microsoft.com/office/officeart/2005/8/layout/orgChart1"/>
    <dgm:cxn modelId="{6C594540-5EB1-406E-9F9A-F02D30FBF9CC}" type="presParOf" srcId="{CD625115-3969-4B8C-AD5E-A05B356644F8}" destId="{9C3825E7-8534-4EEE-8122-B8E86C1C9629}" srcOrd="1" destOrd="0" presId="urn:microsoft.com/office/officeart/2005/8/layout/orgChart1"/>
    <dgm:cxn modelId="{E12F0C3A-F092-4ACB-9C63-84CECC0523BD}" type="presParOf" srcId="{CD625115-3969-4B8C-AD5E-A05B356644F8}" destId="{DDD049B7-24AB-489C-83BC-99EA167084BC}" srcOrd="2" destOrd="0" presId="urn:microsoft.com/office/officeart/2005/8/layout/orgChart1"/>
    <dgm:cxn modelId="{6BC98CF3-8898-4FD4-ABBD-63D1CA6AACA7}" type="presParOf" srcId="{D6FD050B-7C5F-43B1-82D7-7FAF40BDE4DF}" destId="{F4322528-043F-4A3A-97BD-DB13428C8D23}" srcOrd="2" destOrd="0" presId="urn:microsoft.com/office/officeart/2005/8/layout/orgChart1"/>
    <dgm:cxn modelId="{CA91A820-7627-4B7C-B6D9-EE6D1BBA8F54}" type="presParOf" srcId="{FBB67D52-9FAB-46E1-9F96-2045FDE9A971}" destId="{1D753837-FF42-4078-AAA1-18977C3613F5}" srcOrd="2" destOrd="0" presId="urn:microsoft.com/office/officeart/2005/8/layout/orgChart1"/>
    <dgm:cxn modelId="{FFF9EB35-6B5F-4C81-AACB-D5F998BF454F}" type="presParOf" srcId="{FBB67D52-9FAB-46E1-9F96-2045FDE9A971}" destId="{B82EC2B6-65BD-4E9F-A293-73625B68DBD5}" srcOrd="3" destOrd="0" presId="urn:microsoft.com/office/officeart/2005/8/layout/orgChart1"/>
    <dgm:cxn modelId="{B48FE109-50C6-4041-BE72-16736C100041}" type="presParOf" srcId="{B82EC2B6-65BD-4E9F-A293-73625B68DBD5}" destId="{38AAA30D-880D-4009-B46A-9D1B021B93DA}" srcOrd="0" destOrd="0" presId="urn:microsoft.com/office/officeart/2005/8/layout/orgChart1"/>
    <dgm:cxn modelId="{D313F82E-9018-4BEE-BF09-52FA8703B365}" type="presParOf" srcId="{38AAA30D-880D-4009-B46A-9D1B021B93DA}" destId="{CD7384D4-014C-485C-B50C-C41DA6646C0B}" srcOrd="0" destOrd="0" presId="urn:microsoft.com/office/officeart/2005/8/layout/orgChart1"/>
    <dgm:cxn modelId="{BD261BC1-B84C-4F95-8117-CBAD546E489E}" type="presParOf" srcId="{38AAA30D-880D-4009-B46A-9D1B021B93DA}" destId="{29CE8BD8-C6CF-4861-9D95-B84C3C352EAD}" srcOrd="1" destOrd="0" presId="urn:microsoft.com/office/officeart/2005/8/layout/orgChart1"/>
    <dgm:cxn modelId="{80307C64-8987-4633-A33C-D2280FE733D4}" type="presParOf" srcId="{B82EC2B6-65BD-4E9F-A293-73625B68DBD5}" destId="{1B6EEDF2-4AC1-4F68-83B5-4225026B8C84}" srcOrd="1" destOrd="0" presId="urn:microsoft.com/office/officeart/2005/8/layout/orgChart1"/>
    <dgm:cxn modelId="{09D6C53D-2773-4294-8EB2-6C56511AF3AB}" type="presParOf" srcId="{1B6EEDF2-4AC1-4F68-83B5-4225026B8C84}" destId="{C76E3CBA-CA72-4DDF-9395-5CB0EF129134}" srcOrd="0" destOrd="0" presId="urn:microsoft.com/office/officeart/2005/8/layout/orgChart1"/>
    <dgm:cxn modelId="{F98C8E8B-CD72-441A-ABB6-2EFBEA7462E0}" type="presParOf" srcId="{1B6EEDF2-4AC1-4F68-83B5-4225026B8C84}" destId="{2F8C9184-336D-4E2E-8F02-98F74D8134B9}" srcOrd="1" destOrd="0" presId="urn:microsoft.com/office/officeart/2005/8/layout/orgChart1"/>
    <dgm:cxn modelId="{9155E12F-64E6-4B5E-B250-607A1CBC6789}" type="presParOf" srcId="{2F8C9184-336D-4E2E-8F02-98F74D8134B9}" destId="{201EFB1A-80B8-484B-89EA-59D6B53F05E7}" srcOrd="0" destOrd="0" presId="urn:microsoft.com/office/officeart/2005/8/layout/orgChart1"/>
    <dgm:cxn modelId="{6DC7558C-0C14-4A73-8DCF-77F2E6201127}" type="presParOf" srcId="{201EFB1A-80B8-484B-89EA-59D6B53F05E7}" destId="{51BDE460-4CFE-4D72-A1D7-A9FDAD71B0B3}" srcOrd="0" destOrd="0" presId="urn:microsoft.com/office/officeart/2005/8/layout/orgChart1"/>
    <dgm:cxn modelId="{1B0428F6-9CFA-40C6-B3BA-B28414BAD269}" type="presParOf" srcId="{201EFB1A-80B8-484B-89EA-59D6B53F05E7}" destId="{1EF44EA8-610C-4EA1-8BAC-CF95D0DCF040}" srcOrd="1" destOrd="0" presId="urn:microsoft.com/office/officeart/2005/8/layout/orgChart1"/>
    <dgm:cxn modelId="{3E54202A-157A-4066-A24E-55F7ED8CEFB7}" type="presParOf" srcId="{2F8C9184-336D-4E2E-8F02-98F74D8134B9}" destId="{8E145B85-C309-4540-B8CE-6E82950C8335}" srcOrd="1" destOrd="0" presId="urn:microsoft.com/office/officeart/2005/8/layout/orgChart1"/>
    <dgm:cxn modelId="{7B895C1C-93B2-448A-B755-A462AC177151}" type="presParOf" srcId="{2F8C9184-336D-4E2E-8F02-98F74D8134B9}" destId="{2C7524A5-01F4-4E41-A27C-BD217E11277B}" srcOrd="2" destOrd="0" presId="urn:microsoft.com/office/officeart/2005/8/layout/orgChart1"/>
    <dgm:cxn modelId="{4A02CFE0-1319-43C7-8627-1DBC27C57AAF}" type="presParOf" srcId="{1B6EEDF2-4AC1-4F68-83B5-4225026B8C84}" destId="{D6439727-776C-4A96-A00D-E360B2B580BE}" srcOrd="2" destOrd="0" presId="urn:microsoft.com/office/officeart/2005/8/layout/orgChart1"/>
    <dgm:cxn modelId="{CF70E71B-0094-45FC-A804-F1733F48BC56}" type="presParOf" srcId="{1B6EEDF2-4AC1-4F68-83B5-4225026B8C84}" destId="{0A8F06D6-3838-4A90-99A7-89A22344A39C}" srcOrd="3" destOrd="0" presId="urn:microsoft.com/office/officeart/2005/8/layout/orgChart1"/>
    <dgm:cxn modelId="{5071BCF0-548B-40BB-A3FE-88AECBF837C9}" type="presParOf" srcId="{0A8F06D6-3838-4A90-99A7-89A22344A39C}" destId="{E5598C97-419B-4E95-A23D-D274268E47A4}" srcOrd="0" destOrd="0" presId="urn:microsoft.com/office/officeart/2005/8/layout/orgChart1"/>
    <dgm:cxn modelId="{75A1563C-B086-4B78-A7D4-553AF37075DD}" type="presParOf" srcId="{E5598C97-419B-4E95-A23D-D274268E47A4}" destId="{7D05C241-6577-4466-90F1-A6649152604B}" srcOrd="0" destOrd="0" presId="urn:microsoft.com/office/officeart/2005/8/layout/orgChart1"/>
    <dgm:cxn modelId="{FDE6B012-2655-41D7-A026-F7690D2F3B5E}" type="presParOf" srcId="{E5598C97-419B-4E95-A23D-D274268E47A4}" destId="{3D7409AE-677F-4F3E-9BC1-EB97D9B269CA}" srcOrd="1" destOrd="0" presId="urn:microsoft.com/office/officeart/2005/8/layout/orgChart1"/>
    <dgm:cxn modelId="{766AC6A9-04EB-4EAA-B76B-BC00497D88FA}" type="presParOf" srcId="{0A8F06D6-3838-4A90-99A7-89A22344A39C}" destId="{1F86A29B-82C1-4C2A-8B76-DC996D06CF94}" srcOrd="1" destOrd="0" presId="urn:microsoft.com/office/officeart/2005/8/layout/orgChart1"/>
    <dgm:cxn modelId="{15748760-8D8E-4CBD-86A6-D4ECF3024FB7}" type="presParOf" srcId="{0A8F06D6-3838-4A90-99A7-89A22344A39C}" destId="{17316341-BBC8-473A-A0BB-0230AE6DCBA2}" srcOrd="2" destOrd="0" presId="urn:microsoft.com/office/officeart/2005/8/layout/orgChart1"/>
    <dgm:cxn modelId="{1327CBA5-0DFA-4F43-B03A-8FE313D0D9D8}" type="presParOf" srcId="{1B6EEDF2-4AC1-4F68-83B5-4225026B8C84}" destId="{D5E03DC2-C716-4C4B-BE48-FCE6D690DDFD}" srcOrd="4" destOrd="0" presId="urn:microsoft.com/office/officeart/2005/8/layout/orgChart1"/>
    <dgm:cxn modelId="{5ECCCF1A-2BA7-4CB0-886E-99EA7859D0E4}" type="presParOf" srcId="{1B6EEDF2-4AC1-4F68-83B5-4225026B8C84}" destId="{C2ED30D6-98CE-476D-88BB-811F3CDAF0A3}" srcOrd="5" destOrd="0" presId="urn:microsoft.com/office/officeart/2005/8/layout/orgChart1"/>
    <dgm:cxn modelId="{1D6A01F2-C775-4CB0-8EF5-C37D857AAA48}" type="presParOf" srcId="{C2ED30D6-98CE-476D-88BB-811F3CDAF0A3}" destId="{0802558B-BCB9-4403-968A-06A4B8F0C012}" srcOrd="0" destOrd="0" presId="urn:microsoft.com/office/officeart/2005/8/layout/orgChart1"/>
    <dgm:cxn modelId="{01458CF4-69CF-4C70-967F-ED44133A45AD}" type="presParOf" srcId="{0802558B-BCB9-4403-968A-06A4B8F0C012}" destId="{1C639059-57B3-458B-9221-AA50DEE53427}" srcOrd="0" destOrd="0" presId="urn:microsoft.com/office/officeart/2005/8/layout/orgChart1"/>
    <dgm:cxn modelId="{B855B95B-4B57-4450-88FD-207B92251FCD}" type="presParOf" srcId="{0802558B-BCB9-4403-968A-06A4B8F0C012}" destId="{85810D80-5B6F-431B-B9F1-EF4F95DAAA90}" srcOrd="1" destOrd="0" presId="urn:microsoft.com/office/officeart/2005/8/layout/orgChart1"/>
    <dgm:cxn modelId="{D1BC82E0-78F3-422A-B123-2BCC907E0583}" type="presParOf" srcId="{C2ED30D6-98CE-476D-88BB-811F3CDAF0A3}" destId="{253BCAE2-3D14-43DA-8ADD-AA01801AFE07}" srcOrd="1" destOrd="0" presId="urn:microsoft.com/office/officeart/2005/8/layout/orgChart1"/>
    <dgm:cxn modelId="{98ED2F2C-CCF7-4EE7-A752-EB240375E9FA}" type="presParOf" srcId="{C2ED30D6-98CE-476D-88BB-811F3CDAF0A3}" destId="{88DD5F95-BAAA-4EF9-BA52-DA3299252E9F}" srcOrd="2" destOrd="0" presId="urn:microsoft.com/office/officeart/2005/8/layout/orgChart1"/>
    <dgm:cxn modelId="{C9F6D47F-ABC5-4183-A9D0-25D86DB00E18}" type="presParOf" srcId="{B82EC2B6-65BD-4E9F-A293-73625B68DBD5}" destId="{18D2E587-4631-429F-B3C1-AD7DA716B791}" srcOrd="2" destOrd="0" presId="urn:microsoft.com/office/officeart/2005/8/layout/orgChart1"/>
    <dgm:cxn modelId="{6E5F5844-0B2C-4996-B8D5-8FEF278B88AA}" type="presParOf" srcId="{98645381-A60E-46F8-9C08-961ED1532662}" destId="{B89D7EF4-067D-4185-8C59-EFE0DBFACF36}" srcOrd="2" destOrd="0" presId="urn:microsoft.com/office/officeart/2005/8/layout/orgChart1"/>
    <dgm:cxn modelId="{919736EB-2559-44A1-87BE-47010AE95DA7}" type="presParOf" srcId="{6848A43C-81D8-48AC-A8A6-CD5BE4D0CB91}" destId="{F9304727-E761-484F-9BFE-988A57827C52}" srcOrd="2" destOrd="0" presId="urn:microsoft.com/office/officeart/2005/8/layout/orgChart1"/>
    <dgm:cxn modelId="{FCFF0ACD-B05B-4EE8-A7DC-7DFB4B6ACFFB}" type="presParOf" srcId="{6848A43C-81D8-48AC-A8A6-CD5BE4D0CB91}" destId="{0A877B06-1AFC-4AA9-B847-9281F927771A}" srcOrd="3" destOrd="0" presId="urn:microsoft.com/office/officeart/2005/8/layout/orgChart1"/>
    <dgm:cxn modelId="{A90ABB4A-4AA5-4EF2-BF05-04C639D3B539}" type="presParOf" srcId="{0A877B06-1AFC-4AA9-B847-9281F927771A}" destId="{D13A6C01-1428-4374-ACAB-AC22FF5C492D}" srcOrd="0" destOrd="0" presId="urn:microsoft.com/office/officeart/2005/8/layout/orgChart1"/>
    <dgm:cxn modelId="{84A5F12B-9D1F-4838-9F74-3CEFAEC2DE20}" type="presParOf" srcId="{D13A6C01-1428-4374-ACAB-AC22FF5C492D}" destId="{A0812284-B302-4C87-86C6-4825A61752AB}" srcOrd="0" destOrd="0" presId="urn:microsoft.com/office/officeart/2005/8/layout/orgChart1"/>
    <dgm:cxn modelId="{18A0F326-6746-4379-82EC-1E906777FBC3}" type="presParOf" srcId="{D13A6C01-1428-4374-ACAB-AC22FF5C492D}" destId="{33FB281E-C575-4866-A5A8-5ED472478EA7}" srcOrd="1" destOrd="0" presId="urn:microsoft.com/office/officeart/2005/8/layout/orgChart1"/>
    <dgm:cxn modelId="{D6FBB57F-CB3D-45E2-B655-FB18CA2A9C8C}" type="presParOf" srcId="{0A877B06-1AFC-4AA9-B847-9281F927771A}" destId="{0689BA9B-9F0A-469C-95FC-D9445DDA94E8}" srcOrd="1" destOrd="0" presId="urn:microsoft.com/office/officeart/2005/8/layout/orgChart1"/>
    <dgm:cxn modelId="{CF5463D2-2A61-41B9-B608-FBCDC2FCCF1A}" type="presParOf" srcId="{0689BA9B-9F0A-469C-95FC-D9445DDA94E8}" destId="{5F6BEFFE-6C36-4B7F-A270-D94BA403FD01}" srcOrd="0" destOrd="0" presId="urn:microsoft.com/office/officeart/2005/8/layout/orgChart1"/>
    <dgm:cxn modelId="{1D4093A3-879B-4EE3-8E17-436CAF36D9BE}" type="presParOf" srcId="{0689BA9B-9F0A-469C-95FC-D9445DDA94E8}" destId="{3DE59080-29E2-4987-B592-445468898F55}" srcOrd="1" destOrd="0" presId="urn:microsoft.com/office/officeart/2005/8/layout/orgChart1"/>
    <dgm:cxn modelId="{FDDEFB75-DB3F-4D3F-93A7-9F68050F99FA}" type="presParOf" srcId="{3DE59080-29E2-4987-B592-445468898F55}" destId="{A493B6BD-7EFB-42C3-9EF4-B22C54DD2897}" srcOrd="0" destOrd="0" presId="urn:microsoft.com/office/officeart/2005/8/layout/orgChart1"/>
    <dgm:cxn modelId="{58AA07CA-4DCD-47C8-8F1B-E83E1384E071}" type="presParOf" srcId="{A493B6BD-7EFB-42C3-9EF4-B22C54DD2897}" destId="{D44BB45C-01B2-45B6-BE4D-B48CE83FE9CF}" srcOrd="0" destOrd="0" presId="urn:microsoft.com/office/officeart/2005/8/layout/orgChart1"/>
    <dgm:cxn modelId="{050EDF96-C2B2-4F76-8337-BDF31B1D2E48}" type="presParOf" srcId="{A493B6BD-7EFB-42C3-9EF4-B22C54DD2897}" destId="{37A571AC-5F76-4AC3-8A10-75E9369E0103}" srcOrd="1" destOrd="0" presId="urn:microsoft.com/office/officeart/2005/8/layout/orgChart1"/>
    <dgm:cxn modelId="{CA2F7947-3CC3-491D-9CE8-B405C2143AF3}" type="presParOf" srcId="{3DE59080-29E2-4987-B592-445468898F55}" destId="{6699D2F6-662F-4BD2-8A39-6928A0749D6C}" srcOrd="1" destOrd="0" presId="urn:microsoft.com/office/officeart/2005/8/layout/orgChart1"/>
    <dgm:cxn modelId="{642FF812-098F-4BA6-8140-297914CBB227}" type="presParOf" srcId="{6699D2F6-662F-4BD2-8A39-6928A0749D6C}" destId="{C877978D-E62B-4CDD-8324-CC6E5A3957F9}" srcOrd="0" destOrd="0" presId="urn:microsoft.com/office/officeart/2005/8/layout/orgChart1"/>
    <dgm:cxn modelId="{43DE2593-8F0F-467B-9115-495C136A0E7B}" type="presParOf" srcId="{6699D2F6-662F-4BD2-8A39-6928A0749D6C}" destId="{BB811014-4557-4E1C-80F2-FE2F7265574E}" srcOrd="1" destOrd="0" presId="urn:microsoft.com/office/officeart/2005/8/layout/orgChart1"/>
    <dgm:cxn modelId="{8F20C653-9939-4657-9351-02E6AAE5B203}" type="presParOf" srcId="{BB811014-4557-4E1C-80F2-FE2F7265574E}" destId="{ACA0AFD4-CEA9-4F44-ACA9-A9BEEBDB9ABD}" srcOrd="0" destOrd="0" presId="urn:microsoft.com/office/officeart/2005/8/layout/orgChart1"/>
    <dgm:cxn modelId="{E3D8156D-CD48-4D85-8A31-9998FF8A72EB}" type="presParOf" srcId="{ACA0AFD4-CEA9-4F44-ACA9-A9BEEBDB9ABD}" destId="{142BA7CE-E173-453A-B0C2-F91AE49CD9C2}" srcOrd="0" destOrd="0" presId="urn:microsoft.com/office/officeart/2005/8/layout/orgChart1"/>
    <dgm:cxn modelId="{346BF8C7-F477-4A02-BB0B-AC24AC498EF6}" type="presParOf" srcId="{ACA0AFD4-CEA9-4F44-ACA9-A9BEEBDB9ABD}" destId="{DF59BA46-4962-454A-8319-62682E047B8E}" srcOrd="1" destOrd="0" presId="urn:microsoft.com/office/officeart/2005/8/layout/orgChart1"/>
    <dgm:cxn modelId="{6E05AF3A-1492-4747-8732-01E037A550BE}" type="presParOf" srcId="{BB811014-4557-4E1C-80F2-FE2F7265574E}" destId="{149C632D-ED30-430A-B6B4-A19DFEF83F56}" srcOrd="1" destOrd="0" presId="urn:microsoft.com/office/officeart/2005/8/layout/orgChart1"/>
    <dgm:cxn modelId="{D22BBCDD-B8EB-40F7-A5B3-C9956482797B}" type="presParOf" srcId="{BB811014-4557-4E1C-80F2-FE2F7265574E}" destId="{03790D05-9355-4BD5-8CAB-58E129AE0F36}" srcOrd="2" destOrd="0" presId="urn:microsoft.com/office/officeart/2005/8/layout/orgChart1"/>
    <dgm:cxn modelId="{C2D0C6D4-DEDA-4E7F-A63C-ACCC48CDC542}" type="presParOf" srcId="{6699D2F6-662F-4BD2-8A39-6928A0749D6C}" destId="{99D55A78-475A-4C03-84EE-FA7B8803B043}" srcOrd="2" destOrd="0" presId="urn:microsoft.com/office/officeart/2005/8/layout/orgChart1"/>
    <dgm:cxn modelId="{02C24538-3C9B-4798-B46C-3DCE2CD6538B}" type="presParOf" srcId="{6699D2F6-662F-4BD2-8A39-6928A0749D6C}" destId="{9FBCA0D5-C426-4CFA-B1D0-140CAACAC50B}" srcOrd="3" destOrd="0" presId="urn:microsoft.com/office/officeart/2005/8/layout/orgChart1"/>
    <dgm:cxn modelId="{45D9164A-0FCB-47AB-8132-89AB53ACD2BF}" type="presParOf" srcId="{9FBCA0D5-C426-4CFA-B1D0-140CAACAC50B}" destId="{CF496611-5F1B-4881-9665-25DF8CFAA65B}" srcOrd="0" destOrd="0" presId="urn:microsoft.com/office/officeart/2005/8/layout/orgChart1"/>
    <dgm:cxn modelId="{014751CD-FA03-43B5-8D8F-83784A07FBBC}" type="presParOf" srcId="{CF496611-5F1B-4881-9665-25DF8CFAA65B}" destId="{2B6E27C6-0A67-40D4-AA9B-C2B19BE48F02}" srcOrd="0" destOrd="0" presId="urn:microsoft.com/office/officeart/2005/8/layout/orgChart1"/>
    <dgm:cxn modelId="{979B1A3B-F7E6-4D85-8B31-62915D1CD561}" type="presParOf" srcId="{CF496611-5F1B-4881-9665-25DF8CFAA65B}" destId="{2153C92F-E0C7-4207-8776-312CB867ACC8}" srcOrd="1" destOrd="0" presId="urn:microsoft.com/office/officeart/2005/8/layout/orgChart1"/>
    <dgm:cxn modelId="{FBE801D6-4346-4872-8F6D-F01B7C74A824}" type="presParOf" srcId="{9FBCA0D5-C426-4CFA-B1D0-140CAACAC50B}" destId="{6559D275-2322-47F2-B684-71855DE8F934}" srcOrd="1" destOrd="0" presId="urn:microsoft.com/office/officeart/2005/8/layout/orgChart1"/>
    <dgm:cxn modelId="{015DAF25-28B0-4125-9629-0DF0D4745A12}" type="presParOf" srcId="{9FBCA0D5-C426-4CFA-B1D0-140CAACAC50B}" destId="{A61F162F-A5AA-436B-B70A-FA40FEDEA92E}" srcOrd="2" destOrd="0" presId="urn:microsoft.com/office/officeart/2005/8/layout/orgChart1"/>
    <dgm:cxn modelId="{48E9685C-65AA-4E76-9B7B-2BCA866EFC69}" type="presParOf" srcId="{6699D2F6-662F-4BD2-8A39-6928A0749D6C}" destId="{3851AFF0-71EF-412E-8F1C-6E4D2BABE0E6}" srcOrd="4" destOrd="0" presId="urn:microsoft.com/office/officeart/2005/8/layout/orgChart1"/>
    <dgm:cxn modelId="{55EF78C7-66C7-4823-AE30-27573E17D745}" type="presParOf" srcId="{6699D2F6-662F-4BD2-8A39-6928A0749D6C}" destId="{AABFD80E-1DA2-485B-8829-8408127D6575}" srcOrd="5" destOrd="0" presId="urn:microsoft.com/office/officeart/2005/8/layout/orgChart1"/>
    <dgm:cxn modelId="{38F167A3-B150-48D6-9F53-4563FC86C2AC}" type="presParOf" srcId="{AABFD80E-1DA2-485B-8829-8408127D6575}" destId="{604B7896-017F-4D2A-941B-862BCEAEDE3B}" srcOrd="0" destOrd="0" presId="urn:microsoft.com/office/officeart/2005/8/layout/orgChart1"/>
    <dgm:cxn modelId="{EBEC6480-5B8D-4B4A-935F-71EBC89D36C1}" type="presParOf" srcId="{604B7896-017F-4D2A-941B-862BCEAEDE3B}" destId="{F217EFB1-467B-4F2F-A4D2-7899DAEAA14A}" srcOrd="0" destOrd="0" presId="urn:microsoft.com/office/officeart/2005/8/layout/orgChart1"/>
    <dgm:cxn modelId="{B6EC26DB-254B-4C63-863E-6A244A5ED421}" type="presParOf" srcId="{604B7896-017F-4D2A-941B-862BCEAEDE3B}" destId="{5EC0FAD2-5532-4BF5-8567-FA2060DCB579}" srcOrd="1" destOrd="0" presId="urn:microsoft.com/office/officeart/2005/8/layout/orgChart1"/>
    <dgm:cxn modelId="{E3B2DDCE-13E0-43C7-9CA6-E5E0CE6447A7}" type="presParOf" srcId="{AABFD80E-1DA2-485B-8829-8408127D6575}" destId="{6EAC82DC-3E86-4CD3-9323-20D307E8270E}" srcOrd="1" destOrd="0" presId="urn:microsoft.com/office/officeart/2005/8/layout/orgChart1"/>
    <dgm:cxn modelId="{FA06C3BD-FE37-439D-8707-B57CA3BDE356}" type="presParOf" srcId="{AABFD80E-1DA2-485B-8829-8408127D6575}" destId="{1F206D52-2934-43C6-87E2-5BD8FBF1EB19}" srcOrd="2" destOrd="0" presId="urn:microsoft.com/office/officeart/2005/8/layout/orgChart1"/>
    <dgm:cxn modelId="{AF8A0113-FC39-4A8D-A8A9-0C7476D69DA9}" type="presParOf" srcId="{3DE59080-29E2-4987-B592-445468898F55}" destId="{8CE3E348-910E-4E08-A0D1-1919E11D54B1}" srcOrd="2" destOrd="0" presId="urn:microsoft.com/office/officeart/2005/8/layout/orgChart1"/>
    <dgm:cxn modelId="{7E4BA1D6-4430-4FCF-B259-40BA2C758329}" type="presParOf" srcId="{0689BA9B-9F0A-469C-95FC-D9445DDA94E8}" destId="{ED87259F-BBAB-4B32-9A1D-BFAC22B9B5DA}" srcOrd="2" destOrd="0" presId="urn:microsoft.com/office/officeart/2005/8/layout/orgChart1"/>
    <dgm:cxn modelId="{C80EC74E-4480-452A-83F3-142412D41153}" type="presParOf" srcId="{0689BA9B-9F0A-469C-95FC-D9445DDA94E8}" destId="{348EB7F9-D81B-439C-963F-7205FA07C1A5}" srcOrd="3" destOrd="0" presId="urn:microsoft.com/office/officeart/2005/8/layout/orgChart1"/>
    <dgm:cxn modelId="{B5C0E39F-BADE-485C-8CAA-3EB9025A4777}" type="presParOf" srcId="{348EB7F9-D81B-439C-963F-7205FA07C1A5}" destId="{8865D373-B523-425F-BA59-59696115E00F}" srcOrd="0" destOrd="0" presId="urn:microsoft.com/office/officeart/2005/8/layout/orgChart1"/>
    <dgm:cxn modelId="{0221DFA2-2324-4255-A817-011C5871B6B8}" type="presParOf" srcId="{8865D373-B523-425F-BA59-59696115E00F}" destId="{5F9BEB53-2D50-4FD6-A964-8DD4F4663171}" srcOrd="0" destOrd="0" presId="urn:microsoft.com/office/officeart/2005/8/layout/orgChart1"/>
    <dgm:cxn modelId="{EA6BF21F-D4C4-43EA-94BD-4F2F2D1E8004}" type="presParOf" srcId="{8865D373-B523-425F-BA59-59696115E00F}" destId="{77CED74E-5C74-48E7-BD38-EA4F5EBCD50D}" srcOrd="1" destOrd="0" presId="urn:microsoft.com/office/officeart/2005/8/layout/orgChart1"/>
    <dgm:cxn modelId="{CA27D087-D131-4233-B19C-5BBFB8F01793}" type="presParOf" srcId="{348EB7F9-D81B-439C-963F-7205FA07C1A5}" destId="{EF394FC7-11CC-4F2E-86DD-458EF9EB24D6}" srcOrd="1" destOrd="0" presId="urn:microsoft.com/office/officeart/2005/8/layout/orgChart1"/>
    <dgm:cxn modelId="{FDEB312F-17DA-4622-AF66-37254FB4782F}" type="presParOf" srcId="{EF394FC7-11CC-4F2E-86DD-458EF9EB24D6}" destId="{E0FA4ECD-7603-4C16-B117-6D16EF1C3DBC}" srcOrd="0" destOrd="0" presId="urn:microsoft.com/office/officeart/2005/8/layout/orgChart1"/>
    <dgm:cxn modelId="{26A64823-C3C6-4D80-A8A7-6271B4102E03}" type="presParOf" srcId="{EF394FC7-11CC-4F2E-86DD-458EF9EB24D6}" destId="{27C911C2-63CF-4321-9E03-87E4CBF151D3}" srcOrd="1" destOrd="0" presId="urn:microsoft.com/office/officeart/2005/8/layout/orgChart1"/>
    <dgm:cxn modelId="{9D4840AC-A18C-4B82-9038-89422D000050}" type="presParOf" srcId="{27C911C2-63CF-4321-9E03-87E4CBF151D3}" destId="{0145F399-DC2D-4729-82F2-1F936AA7FE6D}" srcOrd="0" destOrd="0" presId="urn:microsoft.com/office/officeart/2005/8/layout/orgChart1"/>
    <dgm:cxn modelId="{C992FAE3-ECD2-4CBD-BDC2-810770A23F84}" type="presParOf" srcId="{0145F399-DC2D-4729-82F2-1F936AA7FE6D}" destId="{5EC48CC4-4CD8-44F8-9D74-C5FE35EDFBAE}" srcOrd="0" destOrd="0" presId="urn:microsoft.com/office/officeart/2005/8/layout/orgChart1"/>
    <dgm:cxn modelId="{821C626E-50E8-4A18-9343-90936F80DE66}" type="presParOf" srcId="{0145F399-DC2D-4729-82F2-1F936AA7FE6D}" destId="{4093E654-C1FC-41E3-8DF8-BCB4F49DF689}" srcOrd="1" destOrd="0" presId="urn:microsoft.com/office/officeart/2005/8/layout/orgChart1"/>
    <dgm:cxn modelId="{7150FE0A-D71E-4E94-A7C1-96CC7C776934}" type="presParOf" srcId="{27C911C2-63CF-4321-9E03-87E4CBF151D3}" destId="{1B3ED2A7-9536-40BD-B057-CB0AE25E8FC7}" srcOrd="1" destOrd="0" presId="urn:microsoft.com/office/officeart/2005/8/layout/orgChart1"/>
    <dgm:cxn modelId="{49A26B66-8FE7-4575-B028-EFA8A3015C79}" type="presParOf" srcId="{27C911C2-63CF-4321-9E03-87E4CBF151D3}" destId="{14AF21D1-6EA8-4F4A-BCA9-DAC2BC40C85A}" srcOrd="2" destOrd="0" presId="urn:microsoft.com/office/officeart/2005/8/layout/orgChart1"/>
    <dgm:cxn modelId="{06F9AD34-1533-419D-9342-17248F8739F2}" type="presParOf" srcId="{EF394FC7-11CC-4F2E-86DD-458EF9EB24D6}" destId="{BC237AC4-3BA6-4C53-A11D-AF27C778F540}" srcOrd="2" destOrd="0" presId="urn:microsoft.com/office/officeart/2005/8/layout/orgChart1"/>
    <dgm:cxn modelId="{649657C8-E311-4E8F-914B-F8935F3D29B6}" type="presParOf" srcId="{EF394FC7-11CC-4F2E-86DD-458EF9EB24D6}" destId="{65F1DA59-1CE7-4EDA-869B-14F084DC7151}" srcOrd="3" destOrd="0" presId="urn:microsoft.com/office/officeart/2005/8/layout/orgChart1"/>
    <dgm:cxn modelId="{73D0CDBA-3963-452D-9777-4594743FF042}" type="presParOf" srcId="{65F1DA59-1CE7-4EDA-869B-14F084DC7151}" destId="{3AC1DDB1-746F-4B97-A5B7-BFCFEC0F0035}" srcOrd="0" destOrd="0" presId="urn:microsoft.com/office/officeart/2005/8/layout/orgChart1"/>
    <dgm:cxn modelId="{8782ED19-1DE5-4707-91EC-E2579525462A}" type="presParOf" srcId="{3AC1DDB1-746F-4B97-A5B7-BFCFEC0F0035}" destId="{45782263-AE7D-4573-9F39-87727366B8C5}" srcOrd="0" destOrd="0" presId="urn:microsoft.com/office/officeart/2005/8/layout/orgChart1"/>
    <dgm:cxn modelId="{72D5B8F2-8225-4837-BAB0-21E561617255}" type="presParOf" srcId="{3AC1DDB1-746F-4B97-A5B7-BFCFEC0F0035}" destId="{4BB6D47A-C9C3-4284-976E-351E25F31635}" srcOrd="1" destOrd="0" presId="urn:microsoft.com/office/officeart/2005/8/layout/orgChart1"/>
    <dgm:cxn modelId="{6BD7D99B-B598-4FB0-8589-0B09BE401B38}" type="presParOf" srcId="{65F1DA59-1CE7-4EDA-869B-14F084DC7151}" destId="{7A023F0C-BF9E-48D8-850A-FCCF9CA439EC}" srcOrd="1" destOrd="0" presId="urn:microsoft.com/office/officeart/2005/8/layout/orgChart1"/>
    <dgm:cxn modelId="{F2E9FA00-D90F-408B-A883-9A84581DEDF0}" type="presParOf" srcId="{65F1DA59-1CE7-4EDA-869B-14F084DC7151}" destId="{DA763DF6-1DB2-4907-A1C1-41E027B10113}" srcOrd="2" destOrd="0" presId="urn:microsoft.com/office/officeart/2005/8/layout/orgChart1"/>
    <dgm:cxn modelId="{B1711D36-5ECA-498D-8A33-C0513E03EA3B}" type="presParOf" srcId="{EF394FC7-11CC-4F2E-86DD-458EF9EB24D6}" destId="{7F88C109-0B31-41BF-945F-CAC9E70FF8C7}" srcOrd="4" destOrd="0" presId="urn:microsoft.com/office/officeart/2005/8/layout/orgChart1"/>
    <dgm:cxn modelId="{D12FA62E-4ECD-4FDD-9F94-193068E2BF61}" type="presParOf" srcId="{EF394FC7-11CC-4F2E-86DD-458EF9EB24D6}" destId="{8CA92D15-7056-4B36-968B-568AF001903F}" srcOrd="5" destOrd="0" presId="urn:microsoft.com/office/officeart/2005/8/layout/orgChart1"/>
    <dgm:cxn modelId="{CBFAC709-6456-41DB-9AEC-DBDB35E010B2}" type="presParOf" srcId="{8CA92D15-7056-4B36-968B-568AF001903F}" destId="{0A5F86AC-0CC0-4A0A-AD13-30FBE3A1ED26}" srcOrd="0" destOrd="0" presId="urn:microsoft.com/office/officeart/2005/8/layout/orgChart1"/>
    <dgm:cxn modelId="{87B17A9C-2ED8-42AF-8FEB-063D99A997F2}" type="presParOf" srcId="{0A5F86AC-0CC0-4A0A-AD13-30FBE3A1ED26}" destId="{6672F5B9-EF40-4A11-8833-931668A3ABED}" srcOrd="0" destOrd="0" presId="urn:microsoft.com/office/officeart/2005/8/layout/orgChart1"/>
    <dgm:cxn modelId="{C7B048D8-837B-4194-A0B0-1F21CAD7926E}" type="presParOf" srcId="{0A5F86AC-0CC0-4A0A-AD13-30FBE3A1ED26}" destId="{7EDF7988-2903-4EB2-95C4-1819384A0619}" srcOrd="1" destOrd="0" presId="urn:microsoft.com/office/officeart/2005/8/layout/orgChart1"/>
    <dgm:cxn modelId="{D22DEBF5-A69E-442E-B8E5-2BA9F99071B9}" type="presParOf" srcId="{8CA92D15-7056-4B36-968B-568AF001903F}" destId="{0361840E-966F-4126-85D4-0E48F878A0A6}" srcOrd="1" destOrd="0" presId="urn:microsoft.com/office/officeart/2005/8/layout/orgChart1"/>
    <dgm:cxn modelId="{9ACC0745-71F2-4BD1-BA14-78C55564B182}" type="presParOf" srcId="{8CA92D15-7056-4B36-968B-568AF001903F}" destId="{8A3D224F-1A76-4A5D-8BF5-DF2D39E17A54}" srcOrd="2" destOrd="0" presId="urn:microsoft.com/office/officeart/2005/8/layout/orgChart1"/>
    <dgm:cxn modelId="{829FBF96-3D67-4089-887F-294F81F117AC}" type="presParOf" srcId="{348EB7F9-D81B-439C-963F-7205FA07C1A5}" destId="{6575BCCF-6C85-4BA6-95F7-3D06F09D1477}" srcOrd="2" destOrd="0" presId="urn:microsoft.com/office/officeart/2005/8/layout/orgChart1"/>
    <dgm:cxn modelId="{6FE54F4A-FAE1-4D1B-A9DB-BBD0B07914AC}" type="presParOf" srcId="{0A877B06-1AFC-4AA9-B847-9281F927771A}" destId="{65F5786B-AD8F-49B2-8E1F-361B509824E5}" srcOrd="2" destOrd="0" presId="urn:microsoft.com/office/officeart/2005/8/layout/orgChart1"/>
    <dgm:cxn modelId="{F25BA232-8792-4C06-A0E6-C59C48F88931}" type="presParOf" srcId="{0FF798CF-9E19-4AE5-8561-1402B56B2B70}" destId="{5ECB0AFA-D864-4C86-A003-B3B62DCC102E}" srcOrd="2" destOrd="0" presId="urn:microsoft.com/office/officeart/2005/8/layout/orgChart1"/>
    <dgm:cxn modelId="{717722BE-4F79-4386-B524-C9428445BF12}" type="presParOf" srcId="{43555CF5-A548-4FDD-A2AB-B021C68DC651}" destId="{31C65A7A-5D04-441E-86B8-F7479C5F488E}" srcOrd="2" destOrd="0" presId="urn:microsoft.com/office/officeart/2005/8/layout/orgChart1"/>
    <dgm:cxn modelId="{A276C858-5B61-40DF-989D-2EEB6F19D124}" type="presParOf" srcId="{43555CF5-A548-4FDD-A2AB-B021C68DC651}" destId="{23C28CE3-A488-4B6E-884B-4FBBB4F8F023}" srcOrd="3" destOrd="0" presId="urn:microsoft.com/office/officeart/2005/8/layout/orgChart1"/>
    <dgm:cxn modelId="{4B18AB0F-CBBB-49FB-9C8F-75E57642D3F1}" type="presParOf" srcId="{23C28CE3-A488-4B6E-884B-4FBBB4F8F023}" destId="{A8C22E54-B417-4EE7-9A55-71FFAB6CFA8A}" srcOrd="0" destOrd="0" presId="urn:microsoft.com/office/officeart/2005/8/layout/orgChart1"/>
    <dgm:cxn modelId="{3AF25369-92D7-4D29-B9A0-D065F22016EE}" type="presParOf" srcId="{A8C22E54-B417-4EE7-9A55-71FFAB6CFA8A}" destId="{C22934FB-FA7B-42B2-AB71-33F90FC9ED6D}" srcOrd="0" destOrd="0" presId="urn:microsoft.com/office/officeart/2005/8/layout/orgChart1"/>
    <dgm:cxn modelId="{8A5C12C1-3A05-4706-A814-3AB7EBFCFB1C}" type="presParOf" srcId="{A8C22E54-B417-4EE7-9A55-71FFAB6CFA8A}" destId="{A55B5148-2E64-44B9-B9BA-DD540174412E}" srcOrd="1" destOrd="0" presId="urn:microsoft.com/office/officeart/2005/8/layout/orgChart1"/>
    <dgm:cxn modelId="{AA6B779D-D8BD-42EC-8468-7BD252294011}" type="presParOf" srcId="{23C28CE3-A488-4B6E-884B-4FBBB4F8F023}" destId="{40CDD224-7E8A-4CA3-ACB6-E049A0DFE07C}" srcOrd="1" destOrd="0" presId="urn:microsoft.com/office/officeart/2005/8/layout/orgChart1"/>
    <dgm:cxn modelId="{1A078210-2589-4440-A7A6-801E0CE9D068}" type="presParOf" srcId="{40CDD224-7E8A-4CA3-ACB6-E049A0DFE07C}" destId="{BA75B855-00D9-41B0-A59E-8E569FF972D9}" srcOrd="0" destOrd="0" presId="urn:microsoft.com/office/officeart/2005/8/layout/orgChart1"/>
    <dgm:cxn modelId="{BB6033AA-5476-4D8C-ADBD-E6D24058374C}" type="presParOf" srcId="{40CDD224-7E8A-4CA3-ACB6-E049A0DFE07C}" destId="{22052485-266C-408B-87B0-1E750B48CD43}" srcOrd="1" destOrd="0" presId="urn:microsoft.com/office/officeart/2005/8/layout/orgChart1"/>
    <dgm:cxn modelId="{6405879E-B707-4BF1-992B-D3D7F8638BCE}" type="presParOf" srcId="{22052485-266C-408B-87B0-1E750B48CD43}" destId="{7996F96E-A5F6-4A7F-849E-9E5186746699}" srcOrd="0" destOrd="0" presId="urn:microsoft.com/office/officeart/2005/8/layout/orgChart1"/>
    <dgm:cxn modelId="{FE820CB0-5B0E-4DB7-AC52-E97E6EB71CA1}" type="presParOf" srcId="{7996F96E-A5F6-4A7F-849E-9E5186746699}" destId="{CF147F07-65F3-4402-B152-6CC6959C2C92}" srcOrd="0" destOrd="0" presId="urn:microsoft.com/office/officeart/2005/8/layout/orgChart1"/>
    <dgm:cxn modelId="{D9DCFA9A-7449-4059-9862-53E755B3D099}" type="presParOf" srcId="{7996F96E-A5F6-4A7F-849E-9E5186746699}" destId="{0722F835-1E15-4AF5-8DBA-22795977164C}" srcOrd="1" destOrd="0" presId="urn:microsoft.com/office/officeart/2005/8/layout/orgChart1"/>
    <dgm:cxn modelId="{09A15E37-1D2A-4CE2-BA7B-16965D9DE5D3}" type="presParOf" srcId="{22052485-266C-408B-87B0-1E750B48CD43}" destId="{0442DE8B-1FB7-40E0-BAAD-285FE686B666}" srcOrd="1" destOrd="0" presId="urn:microsoft.com/office/officeart/2005/8/layout/orgChart1"/>
    <dgm:cxn modelId="{E66C2F36-7ACD-4294-A18F-CAB2B98D53B7}" type="presParOf" srcId="{0442DE8B-1FB7-40E0-BAAD-285FE686B666}" destId="{0EEBAD28-6DBE-445A-9BE8-73C958150D2B}" srcOrd="0" destOrd="0" presId="urn:microsoft.com/office/officeart/2005/8/layout/orgChart1"/>
    <dgm:cxn modelId="{A137CAE0-DDD2-4E19-8450-79BFEC4CD8C9}" type="presParOf" srcId="{0442DE8B-1FB7-40E0-BAAD-285FE686B666}" destId="{67C4C0BD-C427-4954-940A-730C94110DF0}" srcOrd="1" destOrd="0" presId="urn:microsoft.com/office/officeart/2005/8/layout/orgChart1"/>
    <dgm:cxn modelId="{8E0B3FF6-5637-4A7D-A3CB-8F470ADD9F74}" type="presParOf" srcId="{67C4C0BD-C427-4954-940A-730C94110DF0}" destId="{B9C2E55F-68FA-4E53-9F63-617D5E5150ED}" srcOrd="0" destOrd="0" presId="urn:microsoft.com/office/officeart/2005/8/layout/orgChart1"/>
    <dgm:cxn modelId="{CB1245EF-8805-484A-BC01-7591CC820607}" type="presParOf" srcId="{B9C2E55F-68FA-4E53-9F63-617D5E5150ED}" destId="{0F0816FE-7D4E-4B1B-BEB9-6DA11A97571D}" srcOrd="0" destOrd="0" presId="urn:microsoft.com/office/officeart/2005/8/layout/orgChart1"/>
    <dgm:cxn modelId="{70E40CF9-5F4B-48C8-8FCD-4F7F359BDF36}" type="presParOf" srcId="{B9C2E55F-68FA-4E53-9F63-617D5E5150ED}" destId="{BA8B0C4B-CD27-4021-AAE2-4BF940CB5E4C}" srcOrd="1" destOrd="0" presId="urn:microsoft.com/office/officeart/2005/8/layout/orgChart1"/>
    <dgm:cxn modelId="{42493B6D-7414-489D-97B4-FA30582F44F9}" type="presParOf" srcId="{67C4C0BD-C427-4954-940A-730C94110DF0}" destId="{BDD24E8D-9C15-4634-967F-2E0B69B33DCC}" srcOrd="1" destOrd="0" presId="urn:microsoft.com/office/officeart/2005/8/layout/orgChart1"/>
    <dgm:cxn modelId="{21863ABC-0DD4-49A2-9858-C00FFDB21B0C}" type="presParOf" srcId="{BDD24E8D-9C15-4634-967F-2E0B69B33DCC}" destId="{FAC188B0-B8F2-47E5-A4B8-B73D9E320CD6}" srcOrd="0" destOrd="0" presId="urn:microsoft.com/office/officeart/2005/8/layout/orgChart1"/>
    <dgm:cxn modelId="{45F914BD-EAA7-4E30-9007-A37E0B5BC198}" type="presParOf" srcId="{BDD24E8D-9C15-4634-967F-2E0B69B33DCC}" destId="{04086993-F196-419C-A57C-DEC496584B3D}" srcOrd="1" destOrd="0" presId="urn:microsoft.com/office/officeart/2005/8/layout/orgChart1"/>
    <dgm:cxn modelId="{8545C86F-FFEC-4DD8-B23E-B1AB8B1BB075}" type="presParOf" srcId="{04086993-F196-419C-A57C-DEC496584B3D}" destId="{8A185A9D-06B0-4BCF-A163-99FBFBAFFA56}" srcOrd="0" destOrd="0" presId="urn:microsoft.com/office/officeart/2005/8/layout/orgChart1"/>
    <dgm:cxn modelId="{7FAF9F2C-FDC1-4CC9-A385-13780F22829C}" type="presParOf" srcId="{8A185A9D-06B0-4BCF-A163-99FBFBAFFA56}" destId="{48E2F4F9-A42F-4773-895C-4188BD62F42C}" srcOrd="0" destOrd="0" presId="urn:microsoft.com/office/officeart/2005/8/layout/orgChart1"/>
    <dgm:cxn modelId="{CCBAD623-67D9-4649-8623-B84A5F543EB7}" type="presParOf" srcId="{8A185A9D-06B0-4BCF-A163-99FBFBAFFA56}" destId="{95B1ADAD-1782-4B27-965F-7AD148B7045E}" srcOrd="1" destOrd="0" presId="urn:microsoft.com/office/officeart/2005/8/layout/orgChart1"/>
    <dgm:cxn modelId="{E5C63B91-012D-499B-A64C-D242A80ED2DC}" type="presParOf" srcId="{04086993-F196-419C-A57C-DEC496584B3D}" destId="{F5F10BFB-0857-47CE-80E8-CB3D656CEC85}" srcOrd="1" destOrd="0" presId="urn:microsoft.com/office/officeart/2005/8/layout/orgChart1"/>
    <dgm:cxn modelId="{3099832E-D299-409A-A674-3BC827F3AB37}" type="presParOf" srcId="{04086993-F196-419C-A57C-DEC496584B3D}" destId="{70BE3171-945B-4543-829F-1A93E6A4AFF0}" srcOrd="2" destOrd="0" presId="urn:microsoft.com/office/officeart/2005/8/layout/orgChart1"/>
    <dgm:cxn modelId="{9E29A483-C6B4-4F58-A289-631180C1E44D}" type="presParOf" srcId="{BDD24E8D-9C15-4634-967F-2E0B69B33DCC}" destId="{F7DD70BC-D25F-4779-863B-231681491420}" srcOrd="2" destOrd="0" presId="urn:microsoft.com/office/officeart/2005/8/layout/orgChart1"/>
    <dgm:cxn modelId="{7EE7D917-C391-4656-B6AF-95BBB7172D25}" type="presParOf" srcId="{BDD24E8D-9C15-4634-967F-2E0B69B33DCC}" destId="{D8DAAFCE-2373-40BC-9752-91C286187109}" srcOrd="3" destOrd="0" presId="urn:microsoft.com/office/officeart/2005/8/layout/orgChart1"/>
    <dgm:cxn modelId="{407DD326-7A38-46A1-BB7A-784A701F8EED}" type="presParOf" srcId="{D8DAAFCE-2373-40BC-9752-91C286187109}" destId="{ED4D9B2F-56CF-4833-A022-922D2A433D6B}" srcOrd="0" destOrd="0" presId="urn:microsoft.com/office/officeart/2005/8/layout/orgChart1"/>
    <dgm:cxn modelId="{79341135-C9B7-4FDC-BEE1-B4537963C18C}" type="presParOf" srcId="{ED4D9B2F-56CF-4833-A022-922D2A433D6B}" destId="{A01E68A1-AC01-4686-8C7F-12CE5AE481FF}" srcOrd="0" destOrd="0" presId="urn:microsoft.com/office/officeart/2005/8/layout/orgChart1"/>
    <dgm:cxn modelId="{D91E6852-D825-4A56-9395-69BE737653CF}" type="presParOf" srcId="{ED4D9B2F-56CF-4833-A022-922D2A433D6B}" destId="{5C531BFB-2890-42FC-BE94-D849967F4651}" srcOrd="1" destOrd="0" presId="urn:microsoft.com/office/officeart/2005/8/layout/orgChart1"/>
    <dgm:cxn modelId="{CDB79AD9-3BC7-4EAF-BADB-614B25836937}" type="presParOf" srcId="{D8DAAFCE-2373-40BC-9752-91C286187109}" destId="{C23993CD-63EA-484F-912E-BB6FADB204BB}" srcOrd="1" destOrd="0" presId="urn:microsoft.com/office/officeart/2005/8/layout/orgChart1"/>
    <dgm:cxn modelId="{5A7A4F66-8481-454E-B705-93ECA5FA1BFA}" type="presParOf" srcId="{D8DAAFCE-2373-40BC-9752-91C286187109}" destId="{992DFFD5-252F-46EC-B7F2-E8590698A390}" srcOrd="2" destOrd="0" presId="urn:microsoft.com/office/officeart/2005/8/layout/orgChart1"/>
    <dgm:cxn modelId="{3DC11899-6123-4F17-9A90-63A5E891A80F}" type="presParOf" srcId="{BDD24E8D-9C15-4634-967F-2E0B69B33DCC}" destId="{4DDC331D-E6BD-452A-8770-B32940870B53}" srcOrd="4" destOrd="0" presId="urn:microsoft.com/office/officeart/2005/8/layout/orgChart1"/>
    <dgm:cxn modelId="{A2241338-D980-44B9-AB86-69D7658DE638}" type="presParOf" srcId="{BDD24E8D-9C15-4634-967F-2E0B69B33DCC}" destId="{9BA9F928-739B-4716-93C3-501E80240F15}" srcOrd="5" destOrd="0" presId="urn:microsoft.com/office/officeart/2005/8/layout/orgChart1"/>
    <dgm:cxn modelId="{6949B9E3-5186-4ED5-8DB9-B3976E1D0115}" type="presParOf" srcId="{9BA9F928-739B-4716-93C3-501E80240F15}" destId="{FD6AF0FC-63F5-4424-AE00-B2340AFAE4C3}" srcOrd="0" destOrd="0" presId="urn:microsoft.com/office/officeart/2005/8/layout/orgChart1"/>
    <dgm:cxn modelId="{8C3C869D-BBC9-46A5-AF75-1CB8890136A1}" type="presParOf" srcId="{FD6AF0FC-63F5-4424-AE00-B2340AFAE4C3}" destId="{D020FBD7-81A5-4B50-87A0-5049E3E8BAA6}" srcOrd="0" destOrd="0" presId="urn:microsoft.com/office/officeart/2005/8/layout/orgChart1"/>
    <dgm:cxn modelId="{2299DAA9-EB7A-49AE-958D-8B741421E079}" type="presParOf" srcId="{FD6AF0FC-63F5-4424-AE00-B2340AFAE4C3}" destId="{7FDEB413-F078-4F10-974F-4F46AD197C73}" srcOrd="1" destOrd="0" presId="urn:microsoft.com/office/officeart/2005/8/layout/orgChart1"/>
    <dgm:cxn modelId="{225F616A-0BD3-4199-AD49-9C90FFEB3ABB}" type="presParOf" srcId="{9BA9F928-739B-4716-93C3-501E80240F15}" destId="{AC0D68F9-3767-4877-A7C1-4463BFF0B31E}" srcOrd="1" destOrd="0" presId="urn:microsoft.com/office/officeart/2005/8/layout/orgChart1"/>
    <dgm:cxn modelId="{30E35C6C-74BD-402F-AE37-D7DA141A0F01}" type="presParOf" srcId="{9BA9F928-739B-4716-93C3-501E80240F15}" destId="{10624427-D5EE-4095-9C8C-E860E562A32A}" srcOrd="2" destOrd="0" presId="urn:microsoft.com/office/officeart/2005/8/layout/orgChart1"/>
    <dgm:cxn modelId="{0A0F7F70-3FAB-4AE3-8E35-F957E561E4CC}" type="presParOf" srcId="{67C4C0BD-C427-4954-940A-730C94110DF0}" destId="{BDA6991B-F1DF-4246-BBDF-083983CB0D98}" srcOrd="2" destOrd="0" presId="urn:microsoft.com/office/officeart/2005/8/layout/orgChart1"/>
    <dgm:cxn modelId="{198FC5DF-77AC-47FA-ABE2-E0254C7F205E}" type="presParOf" srcId="{0442DE8B-1FB7-40E0-BAAD-285FE686B666}" destId="{0B6BF8BB-E7CB-43D2-9F42-3EAE33CF2870}" srcOrd="2" destOrd="0" presId="urn:microsoft.com/office/officeart/2005/8/layout/orgChart1"/>
    <dgm:cxn modelId="{AE50EB99-AAFC-436D-8A69-37E7188B2721}" type="presParOf" srcId="{0442DE8B-1FB7-40E0-BAAD-285FE686B666}" destId="{AD9CC8C6-BF19-493A-9DAB-66607000AEFF}" srcOrd="3" destOrd="0" presId="urn:microsoft.com/office/officeart/2005/8/layout/orgChart1"/>
    <dgm:cxn modelId="{44870DAF-FB03-4248-AC83-42B2D4EC8826}" type="presParOf" srcId="{AD9CC8C6-BF19-493A-9DAB-66607000AEFF}" destId="{7B06FE8C-8FDC-4DED-97D4-7DF607FFC2B3}" srcOrd="0" destOrd="0" presId="urn:microsoft.com/office/officeart/2005/8/layout/orgChart1"/>
    <dgm:cxn modelId="{CCF5A797-77A9-47EC-B93F-DE3EE40253BB}" type="presParOf" srcId="{7B06FE8C-8FDC-4DED-97D4-7DF607FFC2B3}" destId="{AE894684-CB56-4E61-A790-9125410B001C}" srcOrd="0" destOrd="0" presId="urn:microsoft.com/office/officeart/2005/8/layout/orgChart1"/>
    <dgm:cxn modelId="{480E9D15-DCAC-4A35-A7BD-F2D17E6F3182}" type="presParOf" srcId="{7B06FE8C-8FDC-4DED-97D4-7DF607FFC2B3}" destId="{C98B8F93-9B9E-459A-9D0E-2D528FB2BF08}" srcOrd="1" destOrd="0" presId="urn:microsoft.com/office/officeart/2005/8/layout/orgChart1"/>
    <dgm:cxn modelId="{A8EB6C35-8BFD-4292-BE27-55DC5D9787A0}" type="presParOf" srcId="{AD9CC8C6-BF19-493A-9DAB-66607000AEFF}" destId="{36F5248C-E695-45AF-8011-0F0C0F3A4411}" srcOrd="1" destOrd="0" presId="urn:microsoft.com/office/officeart/2005/8/layout/orgChart1"/>
    <dgm:cxn modelId="{287E232B-1838-448E-92E3-3720C1A11B69}" type="presParOf" srcId="{36F5248C-E695-45AF-8011-0F0C0F3A4411}" destId="{EA6B35C1-C5D4-4747-8CDD-A0877BF0C502}" srcOrd="0" destOrd="0" presId="urn:microsoft.com/office/officeart/2005/8/layout/orgChart1"/>
    <dgm:cxn modelId="{83D4BB7C-A7EE-48ED-B9F4-BABAC603497C}" type="presParOf" srcId="{36F5248C-E695-45AF-8011-0F0C0F3A4411}" destId="{6CBC6738-85EC-4D25-BF88-6708588469CB}" srcOrd="1" destOrd="0" presId="urn:microsoft.com/office/officeart/2005/8/layout/orgChart1"/>
    <dgm:cxn modelId="{BE55801B-881C-4F0F-B960-FF6EB31B2079}" type="presParOf" srcId="{6CBC6738-85EC-4D25-BF88-6708588469CB}" destId="{CE0C0F19-EA25-4D29-A4EB-609A7D849B8D}" srcOrd="0" destOrd="0" presId="urn:microsoft.com/office/officeart/2005/8/layout/orgChart1"/>
    <dgm:cxn modelId="{5DFCFC90-5E2F-413D-BE3C-17E94A6613DF}" type="presParOf" srcId="{CE0C0F19-EA25-4D29-A4EB-609A7D849B8D}" destId="{53B77D63-9C1B-4D64-9762-ADF0DF709F06}" srcOrd="0" destOrd="0" presId="urn:microsoft.com/office/officeart/2005/8/layout/orgChart1"/>
    <dgm:cxn modelId="{48581AC4-E97F-4252-99B8-B22FAD4A8750}" type="presParOf" srcId="{CE0C0F19-EA25-4D29-A4EB-609A7D849B8D}" destId="{E28DB185-48CB-42E2-9E05-4C18F74B02C1}" srcOrd="1" destOrd="0" presId="urn:microsoft.com/office/officeart/2005/8/layout/orgChart1"/>
    <dgm:cxn modelId="{F5BAA522-D92D-40FA-9719-8FB943756EEB}" type="presParOf" srcId="{6CBC6738-85EC-4D25-BF88-6708588469CB}" destId="{028560F6-189B-4EAE-8AEE-A274E20710CF}" srcOrd="1" destOrd="0" presId="urn:microsoft.com/office/officeart/2005/8/layout/orgChart1"/>
    <dgm:cxn modelId="{4D886DCD-3DF5-4306-A5EB-8C76DC295010}" type="presParOf" srcId="{6CBC6738-85EC-4D25-BF88-6708588469CB}" destId="{F0DD9E61-E207-4C87-BE50-06B54985C48A}" srcOrd="2" destOrd="0" presId="urn:microsoft.com/office/officeart/2005/8/layout/orgChart1"/>
    <dgm:cxn modelId="{02C34253-F593-4EEE-92D3-2542669FD598}" type="presParOf" srcId="{36F5248C-E695-45AF-8011-0F0C0F3A4411}" destId="{80E2A645-76B9-405F-A26B-9B82D56A6F0A}" srcOrd="2" destOrd="0" presId="urn:microsoft.com/office/officeart/2005/8/layout/orgChart1"/>
    <dgm:cxn modelId="{444BEC94-6163-4501-829A-1680D54AFDDA}" type="presParOf" srcId="{36F5248C-E695-45AF-8011-0F0C0F3A4411}" destId="{20EB65D0-B783-409B-A308-E84C4C33DE24}" srcOrd="3" destOrd="0" presId="urn:microsoft.com/office/officeart/2005/8/layout/orgChart1"/>
    <dgm:cxn modelId="{3CC7D351-3063-4015-B752-876864905E0E}" type="presParOf" srcId="{20EB65D0-B783-409B-A308-E84C4C33DE24}" destId="{A538C3EC-2671-469E-B49C-0A24F5E47969}" srcOrd="0" destOrd="0" presId="urn:microsoft.com/office/officeart/2005/8/layout/orgChart1"/>
    <dgm:cxn modelId="{35B61734-F791-49AE-AC99-669F26A1DE34}" type="presParOf" srcId="{A538C3EC-2671-469E-B49C-0A24F5E47969}" destId="{557CD4CA-130D-4B3F-A706-A3F9E5A6E000}" srcOrd="0" destOrd="0" presId="urn:microsoft.com/office/officeart/2005/8/layout/orgChart1"/>
    <dgm:cxn modelId="{4B479CAC-C367-4CBA-B4E0-C902821ABFA5}" type="presParOf" srcId="{A538C3EC-2671-469E-B49C-0A24F5E47969}" destId="{BD08C79B-7BAD-4092-A962-292C5B1FE495}" srcOrd="1" destOrd="0" presId="urn:microsoft.com/office/officeart/2005/8/layout/orgChart1"/>
    <dgm:cxn modelId="{06CCDE7B-1A3D-491D-AD35-DCB47F96E104}" type="presParOf" srcId="{20EB65D0-B783-409B-A308-E84C4C33DE24}" destId="{671C5F52-161A-452D-882D-B959470EB074}" srcOrd="1" destOrd="0" presId="urn:microsoft.com/office/officeart/2005/8/layout/orgChart1"/>
    <dgm:cxn modelId="{096106C0-6F9D-4A57-9151-997A5EFD8871}" type="presParOf" srcId="{20EB65D0-B783-409B-A308-E84C4C33DE24}" destId="{A29CDFB0-49EC-4DB5-A748-BD59B03F1C2F}" srcOrd="2" destOrd="0" presId="urn:microsoft.com/office/officeart/2005/8/layout/orgChart1"/>
    <dgm:cxn modelId="{1FEB585A-A046-4F5D-9107-FCA572E5B999}" type="presParOf" srcId="{36F5248C-E695-45AF-8011-0F0C0F3A4411}" destId="{D5372EB4-8D4C-42E4-8DB7-D64A2832C03E}" srcOrd="4" destOrd="0" presId="urn:microsoft.com/office/officeart/2005/8/layout/orgChart1"/>
    <dgm:cxn modelId="{FB805BAC-EEC8-4D9F-9E1D-E528AA7B0A63}" type="presParOf" srcId="{36F5248C-E695-45AF-8011-0F0C0F3A4411}" destId="{9E42E7A6-6863-4A12-8958-2CE7E2ED1F12}" srcOrd="5" destOrd="0" presId="urn:microsoft.com/office/officeart/2005/8/layout/orgChart1"/>
    <dgm:cxn modelId="{6B7ED4ED-ADC7-450C-AE62-08D7ADB0BABA}" type="presParOf" srcId="{9E42E7A6-6863-4A12-8958-2CE7E2ED1F12}" destId="{E9934CF0-B292-4953-BD3B-1885F52C1CE1}" srcOrd="0" destOrd="0" presId="urn:microsoft.com/office/officeart/2005/8/layout/orgChart1"/>
    <dgm:cxn modelId="{9BE41783-BAB5-4D5E-A068-2A3C6311AE89}" type="presParOf" srcId="{E9934CF0-B292-4953-BD3B-1885F52C1CE1}" destId="{A14B9940-98B1-4C76-85E5-DAF9035B9DDC}" srcOrd="0" destOrd="0" presId="urn:microsoft.com/office/officeart/2005/8/layout/orgChart1"/>
    <dgm:cxn modelId="{2E4F1EEB-CE4F-4442-ACB6-AE89A8E38444}" type="presParOf" srcId="{E9934CF0-B292-4953-BD3B-1885F52C1CE1}" destId="{9399E041-DD65-4088-8776-05CD4C3B14A3}" srcOrd="1" destOrd="0" presId="urn:microsoft.com/office/officeart/2005/8/layout/orgChart1"/>
    <dgm:cxn modelId="{F09A4E5E-9D3A-4144-930E-9D5F28D35D65}" type="presParOf" srcId="{9E42E7A6-6863-4A12-8958-2CE7E2ED1F12}" destId="{B3C5625A-690D-4360-B13F-04D71C9097E8}" srcOrd="1" destOrd="0" presId="urn:microsoft.com/office/officeart/2005/8/layout/orgChart1"/>
    <dgm:cxn modelId="{58045A07-E446-49B8-B5EC-3253212E8C1A}" type="presParOf" srcId="{9E42E7A6-6863-4A12-8958-2CE7E2ED1F12}" destId="{C39D9519-76E1-43E0-9094-27544C508C3B}" srcOrd="2" destOrd="0" presId="urn:microsoft.com/office/officeart/2005/8/layout/orgChart1"/>
    <dgm:cxn modelId="{992C2C87-2725-48F3-B813-1E6641D45B13}" type="presParOf" srcId="{AD9CC8C6-BF19-493A-9DAB-66607000AEFF}" destId="{4AE2BB8D-78A6-44E6-A937-3577E94487E0}" srcOrd="2" destOrd="0" presId="urn:microsoft.com/office/officeart/2005/8/layout/orgChart1"/>
    <dgm:cxn modelId="{618D2755-922A-4A94-B8E2-C5E40DE4E440}" type="presParOf" srcId="{22052485-266C-408B-87B0-1E750B48CD43}" destId="{89CCB5F6-DBEE-41AB-92F4-68DFE6BBB2FA}" srcOrd="2" destOrd="0" presId="urn:microsoft.com/office/officeart/2005/8/layout/orgChart1"/>
    <dgm:cxn modelId="{88D99743-FED3-48EC-BE19-EDD5FD524139}" type="presParOf" srcId="{40CDD224-7E8A-4CA3-ACB6-E049A0DFE07C}" destId="{2074013C-2991-44E9-96AF-C7A822659329}" srcOrd="2" destOrd="0" presId="urn:microsoft.com/office/officeart/2005/8/layout/orgChart1"/>
    <dgm:cxn modelId="{2B3EA017-2797-4608-B6D7-F022CA387B0D}" type="presParOf" srcId="{40CDD224-7E8A-4CA3-ACB6-E049A0DFE07C}" destId="{1074D762-9BA5-4BDA-B706-976A93953D0D}" srcOrd="3" destOrd="0" presId="urn:microsoft.com/office/officeart/2005/8/layout/orgChart1"/>
    <dgm:cxn modelId="{94414E9D-BD9F-45C5-9F09-B8B1B21E681E}" type="presParOf" srcId="{1074D762-9BA5-4BDA-B706-976A93953D0D}" destId="{ADDB66B3-FF6B-4027-A114-B43A3572AEDB}" srcOrd="0" destOrd="0" presId="urn:microsoft.com/office/officeart/2005/8/layout/orgChart1"/>
    <dgm:cxn modelId="{FF9E52A3-B953-4D1F-91E3-D60CD6299219}" type="presParOf" srcId="{ADDB66B3-FF6B-4027-A114-B43A3572AEDB}" destId="{3C5E7108-8A22-478D-BB36-1E3EE8ADB265}" srcOrd="0" destOrd="0" presId="urn:microsoft.com/office/officeart/2005/8/layout/orgChart1"/>
    <dgm:cxn modelId="{425FA1FF-68CC-4E39-88FD-36DBF31493DF}" type="presParOf" srcId="{ADDB66B3-FF6B-4027-A114-B43A3572AEDB}" destId="{A1CDCD05-F01E-45E7-9637-00D35A91F8A2}" srcOrd="1" destOrd="0" presId="urn:microsoft.com/office/officeart/2005/8/layout/orgChart1"/>
    <dgm:cxn modelId="{2712B625-F410-49A6-AC1C-CB4C8170B14D}" type="presParOf" srcId="{1074D762-9BA5-4BDA-B706-976A93953D0D}" destId="{F99E9B1B-8A47-4949-B7FF-B8CFC91FDAA8}" srcOrd="1" destOrd="0" presId="urn:microsoft.com/office/officeart/2005/8/layout/orgChart1"/>
    <dgm:cxn modelId="{BA4901EE-DCA9-484C-9390-3E20969FE42A}" type="presParOf" srcId="{F99E9B1B-8A47-4949-B7FF-B8CFC91FDAA8}" destId="{D6E13D6A-3808-4B73-BC89-DC7894F7ACBF}" srcOrd="0" destOrd="0" presId="urn:microsoft.com/office/officeart/2005/8/layout/orgChart1"/>
    <dgm:cxn modelId="{74F3C6D1-8D30-4809-86AC-238E23C14D43}" type="presParOf" srcId="{F99E9B1B-8A47-4949-B7FF-B8CFC91FDAA8}" destId="{FC2ABB02-1361-47BF-B33F-6416A30FA1A4}" srcOrd="1" destOrd="0" presId="urn:microsoft.com/office/officeart/2005/8/layout/orgChart1"/>
    <dgm:cxn modelId="{4EAE6CC8-7ED9-4893-B42B-0E1424403FA7}" type="presParOf" srcId="{FC2ABB02-1361-47BF-B33F-6416A30FA1A4}" destId="{94F5629A-1AB1-4765-BDF3-0CE925A67734}" srcOrd="0" destOrd="0" presId="urn:microsoft.com/office/officeart/2005/8/layout/orgChart1"/>
    <dgm:cxn modelId="{21D7FF16-8694-4C40-BFCA-5913764709A8}" type="presParOf" srcId="{94F5629A-1AB1-4765-BDF3-0CE925A67734}" destId="{2B7D6D02-9B8A-479D-A363-88AA6153DC4C}" srcOrd="0" destOrd="0" presId="urn:microsoft.com/office/officeart/2005/8/layout/orgChart1"/>
    <dgm:cxn modelId="{53607032-42BA-49C3-9AA7-4A8847DB9908}" type="presParOf" srcId="{94F5629A-1AB1-4765-BDF3-0CE925A67734}" destId="{1A468811-DF26-4D48-A460-BEF63D44BE17}" srcOrd="1" destOrd="0" presId="urn:microsoft.com/office/officeart/2005/8/layout/orgChart1"/>
    <dgm:cxn modelId="{37D11665-6516-4E7A-A95C-220E29FE2DCF}" type="presParOf" srcId="{FC2ABB02-1361-47BF-B33F-6416A30FA1A4}" destId="{18A7FBA6-CFB0-434D-9B3A-3B84B600FF6D}" srcOrd="1" destOrd="0" presId="urn:microsoft.com/office/officeart/2005/8/layout/orgChart1"/>
    <dgm:cxn modelId="{C25BDD8B-4ED7-4FC2-B2DB-15EA3A682CB8}" type="presParOf" srcId="{18A7FBA6-CFB0-434D-9B3A-3B84B600FF6D}" destId="{8E576501-8DF3-470E-8CE3-A0493AD1FEF8}" srcOrd="0" destOrd="0" presId="urn:microsoft.com/office/officeart/2005/8/layout/orgChart1"/>
    <dgm:cxn modelId="{FF79FDBF-77FB-4811-BD99-76F6975E605C}" type="presParOf" srcId="{18A7FBA6-CFB0-434D-9B3A-3B84B600FF6D}" destId="{DC681F5B-D7C9-4FF6-BBEB-3CFCE99204DD}" srcOrd="1" destOrd="0" presId="urn:microsoft.com/office/officeart/2005/8/layout/orgChart1"/>
    <dgm:cxn modelId="{8495A4AA-A3A6-446F-A34E-7158761673C9}" type="presParOf" srcId="{DC681F5B-D7C9-4FF6-BBEB-3CFCE99204DD}" destId="{21A81973-14A0-4F59-8053-71CF41B22C30}" srcOrd="0" destOrd="0" presId="urn:microsoft.com/office/officeart/2005/8/layout/orgChart1"/>
    <dgm:cxn modelId="{265F496C-9B0D-4C3F-A602-1B85CF27F2FE}" type="presParOf" srcId="{21A81973-14A0-4F59-8053-71CF41B22C30}" destId="{1902D551-6E10-4925-A34A-01D9CA9C80DA}" srcOrd="0" destOrd="0" presId="urn:microsoft.com/office/officeart/2005/8/layout/orgChart1"/>
    <dgm:cxn modelId="{A3A8A8D3-B118-43F2-9CA6-94B2E679222B}" type="presParOf" srcId="{21A81973-14A0-4F59-8053-71CF41B22C30}" destId="{7030B63C-39B6-4298-96C1-0DB14D06D21E}" srcOrd="1" destOrd="0" presId="urn:microsoft.com/office/officeart/2005/8/layout/orgChart1"/>
    <dgm:cxn modelId="{9BBAF922-912B-4EFB-932D-4A6A6FBCF21A}" type="presParOf" srcId="{DC681F5B-D7C9-4FF6-BBEB-3CFCE99204DD}" destId="{B0CE8FDF-2FDC-4C56-8FE8-C4F8B291CAAE}" srcOrd="1" destOrd="0" presId="urn:microsoft.com/office/officeart/2005/8/layout/orgChart1"/>
    <dgm:cxn modelId="{4E692C43-EEB1-4A83-8690-E1BA70B98CED}" type="presParOf" srcId="{DC681F5B-D7C9-4FF6-BBEB-3CFCE99204DD}" destId="{527DCA25-54DA-41F3-978A-908F9EFB9F82}" srcOrd="2" destOrd="0" presId="urn:microsoft.com/office/officeart/2005/8/layout/orgChart1"/>
    <dgm:cxn modelId="{AE4EBCDA-2A8F-417C-BC09-E453EE792D6B}" type="presParOf" srcId="{18A7FBA6-CFB0-434D-9B3A-3B84B600FF6D}" destId="{80D8DC45-38C2-4635-8AEE-09B21BE3E33E}" srcOrd="2" destOrd="0" presId="urn:microsoft.com/office/officeart/2005/8/layout/orgChart1"/>
    <dgm:cxn modelId="{54052C65-6434-48F9-86E0-86188A58F375}" type="presParOf" srcId="{18A7FBA6-CFB0-434D-9B3A-3B84B600FF6D}" destId="{E3EED46F-F6E7-4081-8A6F-A1759C8D8AD4}" srcOrd="3" destOrd="0" presId="urn:microsoft.com/office/officeart/2005/8/layout/orgChart1"/>
    <dgm:cxn modelId="{211AB228-FD4E-4A17-B262-C95DD43D86A5}" type="presParOf" srcId="{E3EED46F-F6E7-4081-8A6F-A1759C8D8AD4}" destId="{A5FA17B4-AEB1-4CB8-B56D-0C28E1AEADEC}" srcOrd="0" destOrd="0" presId="urn:microsoft.com/office/officeart/2005/8/layout/orgChart1"/>
    <dgm:cxn modelId="{DC837FCE-B22B-4B35-8735-4097BF2FD564}" type="presParOf" srcId="{A5FA17B4-AEB1-4CB8-B56D-0C28E1AEADEC}" destId="{D8CABFE0-08D1-439E-A431-CAA2A6E2A301}" srcOrd="0" destOrd="0" presId="urn:microsoft.com/office/officeart/2005/8/layout/orgChart1"/>
    <dgm:cxn modelId="{35D83009-7475-4A92-9E8D-1DD234919988}" type="presParOf" srcId="{A5FA17B4-AEB1-4CB8-B56D-0C28E1AEADEC}" destId="{A27ED587-863A-4A23-9779-2ADA1A55AB2F}" srcOrd="1" destOrd="0" presId="urn:microsoft.com/office/officeart/2005/8/layout/orgChart1"/>
    <dgm:cxn modelId="{D58BB1A4-7736-4CCB-8C8D-9418BB6F55B8}" type="presParOf" srcId="{E3EED46F-F6E7-4081-8A6F-A1759C8D8AD4}" destId="{29E66B30-B76A-4A2B-8C6A-24A5E5FC9D5A}" srcOrd="1" destOrd="0" presId="urn:microsoft.com/office/officeart/2005/8/layout/orgChart1"/>
    <dgm:cxn modelId="{EFC13D0E-7573-4135-A120-7CE41E86655D}" type="presParOf" srcId="{E3EED46F-F6E7-4081-8A6F-A1759C8D8AD4}" destId="{2B2E24A2-F72E-46D4-B126-661EA48D596A}" srcOrd="2" destOrd="0" presId="urn:microsoft.com/office/officeart/2005/8/layout/orgChart1"/>
    <dgm:cxn modelId="{EEB6DD3D-53CD-4DA8-B8F1-132FB93608C5}" type="presParOf" srcId="{18A7FBA6-CFB0-434D-9B3A-3B84B600FF6D}" destId="{1501250C-ABB8-4B4A-B240-27C06699DBF6}" srcOrd="4" destOrd="0" presId="urn:microsoft.com/office/officeart/2005/8/layout/orgChart1"/>
    <dgm:cxn modelId="{BEC58ACD-BB1E-4A44-B6FD-D51578A27CD5}" type="presParOf" srcId="{18A7FBA6-CFB0-434D-9B3A-3B84B600FF6D}" destId="{3909017A-EDDC-4C25-9C56-125C4E910AAB}" srcOrd="5" destOrd="0" presId="urn:microsoft.com/office/officeart/2005/8/layout/orgChart1"/>
    <dgm:cxn modelId="{D460F993-978C-41AF-874D-DD4792591572}" type="presParOf" srcId="{3909017A-EDDC-4C25-9C56-125C4E910AAB}" destId="{A8436189-2A66-4674-A784-1D45377AC4D8}" srcOrd="0" destOrd="0" presId="urn:microsoft.com/office/officeart/2005/8/layout/orgChart1"/>
    <dgm:cxn modelId="{E3B3DEF1-A689-4185-B758-C4FA1D506685}" type="presParOf" srcId="{A8436189-2A66-4674-A784-1D45377AC4D8}" destId="{831CAD10-B64A-47D7-9174-49DFCF62CCD6}" srcOrd="0" destOrd="0" presId="urn:microsoft.com/office/officeart/2005/8/layout/orgChart1"/>
    <dgm:cxn modelId="{51431418-C3B1-4610-A585-029BEB22F17F}" type="presParOf" srcId="{A8436189-2A66-4674-A784-1D45377AC4D8}" destId="{49DAD45C-B4E9-4621-8443-B0B87A548F46}" srcOrd="1" destOrd="0" presId="urn:microsoft.com/office/officeart/2005/8/layout/orgChart1"/>
    <dgm:cxn modelId="{B6BFE56A-F7B0-4F7B-BD06-2B33BB9B75F7}" type="presParOf" srcId="{3909017A-EDDC-4C25-9C56-125C4E910AAB}" destId="{67E61755-2B91-460E-8122-EB7FDB894D6C}" srcOrd="1" destOrd="0" presId="urn:microsoft.com/office/officeart/2005/8/layout/orgChart1"/>
    <dgm:cxn modelId="{26A6CEB7-8CAF-43CF-8791-2851AD0AA7BA}" type="presParOf" srcId="{3909017A-EDDC-4C25-9C56-125C4E910AAB}" destId="{596A3B65-F377-4154-B815-CC86A7CDF5A8}" srcOrd="2" destOrd="0" presId="urn:microsoft.com/office/officeart/2005/8/layout/orgChart1"/>
    <dgm:cxn modelId="{B2887F2E-62E4-4F69-A68E-953DD9DED3BD}" type="presParOf" srcId="{FC2ABB02-1361-47BF-B33F-6416A30FA1A4}" destId="{E7B72517-9943-4017-A2D1-48A23DF6D175}" srcOrd="2" destOrd="0" presId="urn:microsoft.com/office/officeart/2005/8/layout/orgChart1"/>
    <dgm:cxn modelId="{9E792730-5394-42BE-BD06-A89841B0F7D1}" type="presParOf" srcId="{F99E9B1B-8A47-4949-B7FF-B8CFC91FDAA8}" destId="{F4390D1E-483E-4E23-9089-9C32038D9869}" srcOrd="2" destOrd="0" presId="urn:microsoft.com/office/officeart/2005/8/layout/orgChart1"/>
    <dgm:cxn modelId="{5268BD9C-9E42-44F4-B542-24C9E8436F55}" type="presParOf" srcId="{F99E9B1B-8A47-4949-B7FF-B8CFC91FDAA8}" destId="{90E8234B-C5A9-4DA2-B38E-7A002F5781A3}" srcOrd="3" destOrd="0" presId="urn:microsoft.com/office/officeart/2005/8/layout/orgChart1"/>
    <dgm:cxn modelId="{B81591C2-BD44-4A40-9DD5-4E86659FE975}" type="presParOf" srcId="{90E8234B-C5A9-4DA2-B38E-7A002F5781A3}" destId="{BA280B68-57CC-4514-8015-8C2C6284017D}" srcOrd="0" destOrd="0" presId="urn:microsoft.com/office/officeart/2005/8/layout/orgChart1"/>
    <dgm:cxn modelId="{D15B9F7F-B444-4E7B-B49E-C6422AC56810}" type="presParOf" srcId="{BA280B68-57CC-4514-8015-8C2C6284017D}" destId="{3991500A-8CF9-4152-8FC1-AEE82FFBA9CD}" srcOrd="0" destOrd="0" presId="urn:microsoft.com/office/officeart/2005/8/layout/orgChart1"/>
    <dgm:cxn modelId="{7EF6A760-ACBB-444F-BDC4-02A0606C76C7}" type="presParOf" srcId="{BA280B68-57CC-4514-8015-8C2C6284017D}" destId="{A423B8F8-2752-4F95-A803-1D05148BF84B}" srcOrd="1" destOrd="0" presId="urn:microsoft.com/office/officeart/2005/8/layout/orgChart1"/>
    <dgm:cxn modelId="{D5765A7B-45DE-4AAA-B37A-7FC29FFFE007}" type="presParOf" srcId="{90E8234B-C5A9-4DA2-B38E-7A002F5781A3}" destId="{566B9A39-CE82-431F-B058-44D918FE6073}" srcOrd="1" destOrd="0" presId="urn:microsoft.com/office/officeart/2005/8/layout/orgChart1"/>
    <dgm:cxn modelId="{92546D52-9BF3-4169-A5F4-174C2F304A75}" type="presParOf" srcId="{566B9A39-CE82-431F-B058-44D918FE6073}" destId="{0BC3C9A8-FCB3-4FF2-951D-16CCE385630D}" srcOrd="0" destOrd="0" presId="urn:microsoft.com/office/officeart/2005/8/layout/orgChart1"/>
    <dgm:cxn modelId="{B29D7EC9-2951-4C89-BFE6-B63FF18AA0A7}" type="presParOf" srcId="{566B9A39-CE82-431F-B058-44D918FE6073}" destId="{0D8B43F1-EC64-4B68-812C-6549C2C4B6EF}" srcOrd="1" destOrd="0" presId="urn:microsoft.com/office/officeart/2005/8/layout/orgChart1"/>
    <dgm:cxn modelId="{096FF164-BB4A-4B02-89BE-3D50D6A3D394}" type="presParOf" srcId="{0D8B43F1-EC64-4B68-812C-6549C2C4B6EF}" destId="{CCCC5384-AD2E-45DE-B002-D36E468657D5}" srcOrd="0" destOrd="0" presId="urn:microsoft.com/office/officeart/2005/8/layout/orgChart1"/>
    <dgm:cxn modelId="{0C30BC78-9580-45AA-803D-A5B16FF8F56F}" type="presParOf" srcId="{CCCC5384-AD2E-45DE-B002-D36E468657D5}" destId="{5C0F9F46-7654-4A94-A14C-F44DB7F88AF2}" srcOrd="0" destOrd="0" presId="urn:microsoft.com/office/officeart/2005/8/layout/orgChart1"/>
    <dgm:cxn modelId="{08B93CD0-243B-4A82-9084-A5766E564DFA}" type="presParOf" srcId="{CCCC5384-AD2E-45DE-B002-D36E468657D5}" destId="{7AC6CD87-BACC-402C-9820-1552FDABE758}" srcOrd="1" destOrd="0" presId="urn:microsoft.com/office/officeart/2005/8/layout/orgChart1"/>
    <dgm:cxn modelId="{13DBCB2D-7327-4A17-9DAA-0F2AB485D84E}" type="presParOf" srcId="{0D8B43F1-EC64-4B68-812C-6549C2C4B6EF}" destId="{4573AE93-71CF-483E-9D8A-1426A4919449}" srcOrd="1" destOrd="0" presId="urn:microsoft.com/office/officeart/2005/8/layout/orgChart1"/>
    <dgm:cxn modelId="{B49B9172-A879-4BC5-B065-B52648DEBC9B}" type="presParOf" srcId="{0D8B43F1-EC64-4B68-812C-6549C2C4B6EF}" destId="{779AA401-5652-470F-A684-3FE87F8005E6}" srcOrd="2" destOrd="0" presId="urn:microsoft.com/office/officeart/2005/8/layout/orgChart1"/>
    <dgm:cxn modelId="{68639CDB-2FC5-4B9F-997D-3C8ED718847D}" type="presParOf" srcId="{566B9A39-CE82-431F-B058-44D918FE6073}" destId="{2CF5ED31-3B87-4173-ACA6-077D56CC6887}" srcOrd="2" destOrd="0" presId="urn:microsoft.com/office/officeart/2005/8/layout/orgChart1"/>
    <dgm:cxn modelId="{70F0F637-0A18-425F-86AC-0F84CB365554}" type="presParOf" srcId="{566B9A39-CE82-431F-B058-44D918FE6073}" destId="{ACA924AD-FF15-4F73-9559-6B4DF7B953AA}" srcOrd="3" destOrd="0" presId="urn:microsoft.com/office/officeart/2005/8/layout/orgChart1"/>
    <dgm:cxn modelId="{B21DE0EC-F0FE-439E-9D0E-C84978FB7E08}" type="presParOf" srcId="{ACA924AD-FF15-4F73-9559-6B4DF7B953AA}" destId="{D1DBE899-2487-4B08-A7AB-A2A2FBE2CE01}" srcOrd="0" destOrd="0" presId="urn:microsoft.com/office/officeart/2005/8/layout/orgChart1"/>
    <dgm:cxn modelId="{E9116B4D-C5FD-40C2-B9E3-3C154EB0BB7F}" type="presParOf" srcId="{D1DBE899-2487-4B08-A7AB-A2A2FBE2CE01}" destId="{0800EECF-D1AB-4056-B0EE-6373F5A7B20B}" srcOrd="0" destOrd="0" presId="urn:microsoft.com/office/officeart/2005/8/layout/orgChart1"/>
    <dgm:cxn modelId="{026F1C31-485C-4FC8-960D-3C7316BE7342}" type="presParOf" srcId="{D1DBE899-2487-4B08-A7AB-A2A2FBE2CE01}" destId="{3ECDBEF2-2F08-441D-BD42-7AB2B0F066E5}" srcOrd="1" destOrd="0" presId="urn:microsoft.com/office/officeart/2005/8/layout/orgChart1"/>
    <dgm:cxn modelId="{4E320EF3-67AF-42E3-8DE0-BA4AA930ED0F}" type="presParOf" srcId="{ACA924AD-FF15-4F73-9559-6B4DF7B953AA}" destId="{42D0EBDB-66D3-4929-ADEC-FFF7FC3D4232}" srcOrd="1" destOrd="0" presId="urn:microsoft.com/office/officeart/2005/8/layout/orgChart1"/>
    <dgm:cxn modelId="{3AB84EAB-813E-4DB7-92C3-24E275AC2710}" type="presParOf" srcId="{ACA924AD-FF15-4F73-9559-6B4DF7B953AA}" destId="{729FC35C-82ED-4020-9652-D7116213777D}" srcOrd="2" destOrd="0" presId="urn:microsoft.com/office/officeart/2005/8/layout/orgChart1"/>
    <dgm:cxn modelId="{9E0C1025-1C3F-4DFF-BB26-C5366F27C7A0}" type="presParOf" srcId="{566B9A39-CE82-431F-B058-44D918FE6073}" destId="{CA2F1C0E-C4A1-4C1D-9836-D78B35E02A48}" srcOrd="4" destOrd="0" presId="urn:microsoft.com/office/officeart/2005/8/layout/orgChart1"/>
    <dgm:cxn modelId="{8BADF64D-9DA8-49A3-8736-4560752AA460}" type="presParOf" srcId="{566B9A39-CE82-431F-B058-44D918FE6073}" destId="{061556D3-2B4A-4F5E-B1F8-828AD2760603}" srcOrd="5" destOrd="0" presId="urn:microsoft.com/office/officeart/2005/8/layout/orgChart1"/>
    <dgm:cxn modelId="{6005C611-3BAE-4B97-AF60-5836500E88EC}" type="presParOf" srcId="{061556D3-2B4A-4F5E-B1F8-828AD2760603}" destId="{7EAA278C-A940-406D-88B2-6B9957600F96}" srcOrd="0" destOrd="0" presId="urn:microsoft.com/office/officeart/2005/8/layout/orgChart1"/>
    <dgm:cxn modelId="{470D79FC-2A97-40B0-9F5E-2CEE51266531}" type="presParOf" srcId="{7EAA278C-A940-406D-88B2-6B9957600F96}" destId="{6166109C-CD5A-40AC-A2E8-A2008B85F042}" srcOrd="0" destOrd="0" presId="urn:microsoft.com/office/officeart/2005/8/layout/orgChart1"/>
    <dgm:cxn modelId="{C4F4FED7-B536-4CC7-A767-10E0C3C713CE}" type="presParOf" srcId="{7EAA278C-A940-406D-88B2-6B9957600F96}" destId="{26629B24-FAEA-42EC-BD7D-0574C12F5DF8}" srcOrd="1" destOrd="0" presId="urn:microsoft.com/office/officeart/2005/8/layout/orgChart1"/>
    <dgm:cxn modelId="{77036253-CA92-40DD-BE7A-7BE11F2EA982}" type="presParOf" srcId="{061556D3-2B4A-4F5E-B1F8-828AD2760603}" destId="{94B84A04-03FC-4105-AF56-BDA593528A47}" srcOrd="1" destOrd="0" presId="urn:microsoft.com/office/officeart/2005/8/layout/orgChart1"/>
    <dgm:cxn modelId="{2C6D8916-D189-4D9B-8654-EBC485C18B21}" type="presParOf" srcId="{061556D3-2B4A-4F5E-B1F8-828AD2760603}" destId="{C18E0FB0-C3EA-4793-BC26-2157F5BBF38C}" srcOrd="2" destOrd="0" presId="urn:microsoft.com/office/officeart/2005/8/layout/orgChart1"/>
    <dgm:cxn modelId="{D930B794-2716-472A-BD89-E5BE6BA56013}" type="presParOf" srcId="{90E8234B-C5A9-4DA2-B38E-7A002F5781A3}" destId="{F16460CB-2A33-4CBF-BAA0-8F8600A93DED}" srcOrd="2" destOrd="0" presId="urn:microsoft.com/office/officeart/2005/8/layout/orgChart1"/>
    <dgm:cxn modelId="{6CB033D5-C53C-418C-8AC1-F4D2FD82E6F1}" type="presParOf" srcId="{1074D762-9BA5-4BDA-B706-976A93953D0D}" destId="{BB92DEE7-515D-42F0-A8D4-28C20D0E2068}" srcOrd="2" destOrd="0" presId="urn:microsoft.com/office/officeart/2005/8/layout/orgChart1"/>
    <dgm:cxn modelId="{A2CA7328-BA17-45AF-8B4D-D8A8A87C2BCE}" type="presParOf" srcId="{23C28CE3-A488-4B6E-884B-4FBBB4F8F023}" destId="{798DE5B1-AC4B-40B6-B93A-E2770DEDE428}" srcOrd="2" destOrd="0" presId="urn:microsoft.com/office/officeart/2005/8/layout/orgChart1"/>
    <dgm:cxn modelId="{32585E76-84DF-41A4-B085-B7A1151E746A}" type="presParOf" srcId="{F64D82E1-166E-4C7E-8BA9-FCCDBD55D31C}" destId="{6EEA012B-8753-4F64-AEE4-F866625AB281}" srcOrd="2" destOrd="0" presId="urn:microsoft.com/office/officeart/2005/8/layout/orgChart1"/>
    <dgm:cxn modelId="{173A6DF8-6E2B-4453-B4D1-4BBA4F55DCE5}" type="presParOf" srcId="{FF183567-0E25-4821-8C70-63DE835E4021}" destId="{92DB573A-F169-4AA5-B9A5-C3A1570C376B}" srcOrd="2" destOrd="0" presId="urn:microsoft.com/office/officeart/2005/8/layout/orgChart1"/>
    <dgm:cxn modelId="{D972573E-E97C-48BE-A00A-70FC55E37CBF}" type="presParOf" srcId="{FF183567-0E25-4821-8C70-63DE835E4021}" destId="{6709CDF9-13C7-4B5F-9BCB-2F69289D88B3}" srcOrd="3" destOrd="0" presId="urn:microsoft.com/office/officeart/2005/8/layout/orgChart1"/>
    <dgm:cxn modelId="{94D626E2-251C-483C-8304-4D010E361B31}" type="presParOf" srcId="{6709CDF9-13C7-4B5F-9BCB-2F69289D88B3}" destId="{69193FD7-032C-4C7A-9F63-B346045A36B6}" srcOrd="0" destOrd="0" presId="urn:microsoft.com/office/officeart/2005/8/layout/orgChart1"/>
    <dgm:cxn modelId="{D9A0CBB2-85B7-49F9-845E-7250A2505E37}" type="presParOf" srcId="{69193FD7-032C-4C7A-9F63-B346045A36B6}" destId="{A68D4193-33F4-47D9-92DF-084697EBEF39}" srcOrd="0" destOrd="0" presId="urn:microsoft.com/office/officeart/2005/8/layout/orgChart1"/>
    <dgm:cxn modelId="{49E814FB-7192-4725-AD91-814514F5E574}" type="presParOf" srcId="{69193FD7-032C-4C7A-9F63-B346045A36B6}" destId="{FE2B7CBA-9D16-49A2-9CC2-7628F6D3B5DD}" srcOrd="1" destOrd="0" presId="urn:microsoft.com/office/officeart/2005/8/layout/orgChart1"/>
    <dgm:cxn modelId="{02D61627-A349-4137-B293-8F4DC19DA30A}" type="presParOf" srcId="{6709CDF9-13C7-4B5F-9BCB-2F69289D88B3}" destId="{8D17493C-0D2C-464A-A5B1-DDC60F78F945}" srcOrd="1" destOrd="0" presId="urn:microsoft.com/office/officeart/2005/8/layout/orgChart1"/>
    <dgm:cxn modelId="{D4E6CAE0-D28E-4863-BBA0-2A93106130A3}" type="presParOf" srcId="{8D17493C-0D2C-464A-A5B1-DDC60F78F945}" destId="{11310B38-14BA-46A1-82B7-F5FBACBD27DB}" srcOrd="0" destOrd="0" presId="urn:microsoft.com/office/officeart/2005/8/layout/orgChart1"/>
    <dgm:cxn modelId="{05B288F0-E453-47A4-AFAD-0379CA43783F}" type="presParOf" srcId="{8D17493C-0D2C-464A-A5B1-DDC60F78F945}" destId="{854462A2-F52C-4725-A7B5-E70FA54ABC64}" srcOrd="1" destOrd="0" presId="urn:microsoft.com/office/officeart/2005/8/layout/orgChart1"/>
    <dgm:cxn modelId="{895575EF-D842-4EDD-A0F6-1D3B4CD0CD82}" type="presParOf" srcId="{854462A2-F52C-4725-A7B5-E70FA54ABC64}" destId="{3C5ED500-4515-4FDC-8873-6B047E3D00A4}" srcOrd="0" destOrd="0" presId="urn:microsoft.com/office/officeart/2005/8/layout/orgChart1"/>
    <dgm:cxn modelId="{0D004B2A-E79A-40DD-96D1-BDF9B953CBAA}" type="presParOf" srcId="{3C5ED500-4515-4FDC-8873-6B047E3D00A4}" destId="{14DB3F46-DF10-4D6C-9E47-ECA8E19F3FEF}" srcOrd="0" destOrd="0" presId="urn:microsoft.com/office/officeart/2005/8/layout/orgChart1"/>
    <dgm:cxn modelId="{18CE5F28-E0AD-4DCC-94D8-F414D71979A5}" type="presParOf" srcId="{3C5ED500-4515-4FDC-8873-6B047E3D00A4}" destId="{1B958D7B-01CE-44E1-9BE4-847F391FE5D5}" srcOrd="1" destOrd="0" presId="urn:microsoft.com/office/officeart/2005/8/layout/orgChart1"/>
    <dgm:cxn modelId="{BF23FDC5-CDEA-4937-9083-017027EB3656}" type="presParOf" srcId="{854462A2-F52C-4725-A7B5-E70FA54ABC64}" destId="{55EE8431-9CEE-4AB5-AD88-698687A07C5A}" srcOrd="1" destOrd="0" presId="urn:microsoft.com/office/officeart/2005/8/layout/orgChart1"/>
    <dgm:cxn modelId="{F6B086EA-4DE3-4074-9556-765DCFC4F88B}" type="presParOf" srcId="{854462A2-F52C-4725-A7B5-E70FA54ABC64}" destId="{712C1DE1-32D9-414B-AEA3-5441B6576677}" srcOrd="2" destOrd="0" presId="urn:microsoft.com/office/officeart/2005/8/layout/orgChart1"/>
    <dgm:cxn modelId="{5D84A5FF-1AF0-4BE5-9E75-F164DD0011E8}" type="presParOf" srcId="{6709CDF9-13C7-4B5F-9BCB-2F69289D88B3}" destId="{BCCD663C-0E5C-407C-96DA-CEB1B71A1E39}" srcOrd="2" destOrd="0" presId="urn:microsoft.com/office/officeart/2005/8/layout/orgChart1"/>
    <dgm:cxn modelId="{46C6B3F1-C5F2-44EF-8B71-4C70B8CC98C6}" type="presParOf" srcId="{FF183567-0E25-4821-8C70-63DE835E4021}" destId="{7D7A6039-3F1D-4D81-92B0-E160C6565EE7}" srcOrd="4" destOrd="0" presId="urn:microsoft.com/office/officeart/2005/8/layout/orgChart1"/>
    <dgm:cxn modelId="{61A5942C-A333-4C35-AFAD-2F6B3080F6D7}" type="presParOf" srcId="{FF183567-0E25-4821-8C70-63DE835E4021}" destId="{DD273186-CE5F-4E67-B2DB-E53D9AE8ACE7}" srcOrd="5" destOrd="0" presId="urn:microsoft.com/office/officeart/2005/8/layout/orgChart1"/>
    <dgm:cxn modelId="{8C2B91DD-3DF8-48BB-B379-9F39C796E840}" type="presParOf" srcId="{DD273186-CE5F-4E67-B2DB-E53D9AE8ACE7}" destId="{59C37956-EB1F-4E45-808E-60A57F4C7206}" srcOrd="0" destOrd="0" presId="urn:microsoft.com/office/officeart/2005/8/layout/orgChart1"/>
    <dgm:cxn modelId="{47DA8B37-5FE2-4422-8713-15D7B92CE263}" type="presParOf" srcId="{59C37956-EB1F-4E45-808E-60A57F4C7206}" destId="{2095E960-04D0-44F5-B840-6834044DAC65}" srcOrd="0" destOrd="0" presId="urn:microsoft.com/office/officeart/2005/8/layout/orgChart1"/>
    <dgm:cxn modelId="{D51EF44C-76DB-4C86-9E5E-729724FE34CA}" type="presParOf" srcId="{59C37956-EB1F-4E45-808E-60A57F4C7206}" destId="{17663E4D-80ED-4E1B-8533-A0D359096D88}" srcOrd="1" destOrd="0" presId="urn:microsoft.com/office/officeart/2005/8/layout/orgChart1"/>
    <dgm:cxn modelId="{D8C96A6E-9E35-46F0-92CD-25E1582DF77F}" type="presParOf" srcId="{DD273186-CE5F-4E67-B2DB-E53D9AE8ACE7}" destId="{FEF57CD6-719F-4187-9213-264E024FD8D1}" srcOrd="1" destOrd="0" presId="urn:microsoft.com/office/officeart/2005/8/layout/orgChart1"/>
    <dgm:cxn modelId="{B04B2B30-F3E1-4357-B0BD-8EAEEF597AC6}" type="presParOf" srcId="{FEF57CD6-719F-4187-9213-264E024FD8D1}" destId="{C1CCD207-2FD9-4DA2-9AAC-498B7D9D783A}" srcOrd="0" destOrd="0" presId="urn:microsoft.com/office/officeart/2005/8/layout/orgChart1"/>
    <dgm:cxn modelId="{469ADE5D-2F10-4A59-A559-6DF3F681C67F}" type="presParOf" srcId="{FEF57CD6-719F-4187-9213-264E024FD8D1}" destId="{040D73FB-9B79-483B-A45F-69439310F5F4}" srcOrd="1" destOrd="0" presId="urn:microsoft.com/office/officeart/2005/8/layout/orgChart1"/>
    <dgm:cxn modelId="{479193F0-5076-4FE5-914A-D7320BBD54F8}" type="presParOf" srcId="{040D73FB-9B79-483B-A45F-69439310F5F4}" destId="{65765DDB-EC0D-4694-8AEB-6BBD36816508}" srcOrd="0" destOrd="0" presId="urn:microsoft.com/office/officeart/2005/8/layout/orgChart1"/>
    <dgm:cxn modelId="{BE50A184-5BAC-4D4F-A9B6-8DE77AE33FC5}" type="presParOf" srcId="{65765DDB-EC0D-4694-8AEB-6BBD36816508}" destId="{FAAA84A7-7928-4762-80A4-D61219D7C6B6}" srcOrd="0" destOrd="0" presId="urn:microsoft.com/office/officeart/2005/8/layout/orgChart1"/>
    <dgm:cxn modelId="{5239E9D8-8A74-4B4A-A4C5-D62DFBF2E4F9}" type="presParOf" srcId="{65765DDB-EC0D-4694-8AEB-6BBD36816508}" destId="{18785A7E-57E8-4CC1-BFF3-B84E7A48E17D}" srcOrd="1" destOrd="0" presId="urn:microsoft.com/office/officeart/2005/8/layout/orgChart1"/>
    <dgm:cxn modelId="{A3A5D365-C31B-4AB0-965C-DC47763985A7}" type="presParOf" srcId="{040D73FB-9B79-483B-A45F-69439310F5F4}" destId="{B5F5897F-1F55-4C9F-B18D-D1B9307E04A7}" srcOrd="1" destOrd="0" presId="urn:microsoft.com/office/officeart/2005/8/layout/orgChart1"/>
    <dgm:cxn modelId="{A911CAD7-EC05-4D92-A32D-D256976C8234}" type="presParOf" srcId="{040D73FB-9B79-483B-A45F-69439310F5F4}" destId="{052BFF15-6D76-4393-8228-013F027ADA31}" srcOrd="2" destOrd="0" presId="urn:microsoft.com/office/officeart/2005/8/layout/orgChart1"/>
    <dgm:cxn modelId="{CDC2A97A-2E39-4AB9-BD41-EF139D2A22E1}" type="presParOf" srcId="{DD273186-CE5F-4E67-B2DB-E53D9AE8ACE7}" destId="{1CCF76B5-3188-4658-A78F-F15B652E0107}" srcOrd="2" destOrd="0" presId="urn:microsoft.com/office/officeart/2005/8/layout/orgChart1"/>
    <dgm:cxn modelId="{93A9DA88-3D0E-4881-9C14-285FF4D76F21}" type="presParOf" srcId="{FF183567-0E25-4821-8C70-63DE835E4021}" destId="{47BAB5ED-8E28-43DA-8984-39ABE7E3AE5C}" srcOrd="6" destOrd="0" presId="urn:microsoft.com/office/officeart/2005/8/layout/orgChart1"/>
    <dgm:cxn modelId="{72227EEB-122A-4F24-B9CC-610908198BD0}" type="presParOf" srcId="{FF183567-0E25-4821-8C70-63DE835E4021}" destId="{657FD057-8957-41D2-BF8E-42B970812216}" srcOrd="7" destOrd="0" presId="urn:microsoft.com/office/officeart/2005/8/layout/orgChart1"/>
    <dgm:cxn modelId="{11427802-5470-4A15-AA90-D376583278B3}" type="presParOf" srcId="{657FD057-8957-41D2-BF8E-42B970812216}" destId="{1606CCFC-5578-4A84-966A-69C4D3372413}" srcOrd="0" destOrd="0" presId="urn:microsoft.com/office/officeart/2005/8/layout/orgChart1"/>
    <dgm:cxn modelId="{E762EAC3-EA52-40D4-AE52-07E5109C8FF2}" type="presParOf" srcId="{1606CCFC-5578-4A84-966A-69C4D3372413}" destId="{DC6FE337-09DD-41C4-99F4-2D58F1428A3B}" srcOrd="0" destOrd="0" presId="urn:microsoft.com/office/officeart/2005/8/layout/orgChart1"/>
    <dgm:cxn modelId="{F718FC18-ADA0-4AE8-A59E-7295A12F98E8}" type="presParOf" srcId="{1606CCFC-5578-4A84-966A-69C4D3372413}" destId="{B03866E3-E4AE-4373-A0F4-CECDC740EBCE}" srcOrd="1" destOrd="0" presId="urn:microsoft.com/office/officeart/2005/8/layout/orgChart1"/>
    <dgm:cxn modelId="{8819FC26-2BB2-40A4-BB8B-ED2F5C7D527B}" type="presParOf" srcId="{657FD057-8957-41D2-BF8E-42B970812216}" destId="{4F263C95-5338-4926-9691-3EC34BE75D26}" srcOrd="1" destOrd="0" presId="urn:microsoft.com/office/officeart/2005/8/layout/orgChart1"/>
    <dgm:cxn modelId="{C1A80D05-498A-45DB-BD2F-71D6718CD34C}" type="presParOf" srcId="{4F263C95-5338-4926-9691-3EC34BE75D26}" destId="{FAAAAFC8-E8ED-404E-A8E9-4913CCEAD091}" srcOrd="0" destOrd="0" presId="urn:microsoft.com/office/officeart/2005/8/layout/orgChart1"/>
    <dgm:cxn modelId="{B03ED14D-EEE4-4FD4-A653-694B4F307516}" type="presParOf" srcId="{4F263C95-5338-4926-9691-3EC34BE75D26}" destId="{7E7CD344-9D02-49AC-9724-F939CBCA4444}" srcOrd="1" destOrd="0" presId="urn:microsoft.com/office/officeart/2005/8/layout/orgChart1"/>
    <dgm:cxn modelId="{575666F8-342F-4428-8EB1-297664EE4B31}" type="presParOf" srcId="{7E7CD344-9D02-49AC-9724-F939CBCA4444}" destId="{D810268E-012B-4C97-A32D-8511057478C6}" srcOrd="0" destOrd="0" presId="urn:microsoft.com/office/officeart/2005/8/layout/orgChart1"/>
    <dgm:cxn modelId="{1841D81D-15D8-4395-A02C-1E755335E4F2}" type="presParOf" srcId="{D810268E-012B-4C97-A32D-8511057478C6}" destId="{D167DE8B-B8BD-468B-9DCD-D5A0DD35E15E}" srcOrd="0" destOrd="0" presId="urn:microsoft.com/office/officeart/2005/8/layout/orgChart1"/>
    <dgm:cxn modelId="{FFA5CC54-4C09-402F-B197-C1310CB6BC48}" type="presParOf" srcId="{D810268E-012B-4C97-A32D-8511057478C6}" destId="{2F34C165-E15D-486A-B57B-43066C7BFA5E}" srcOrd="1" destOrd="0" presId="urn:microsoft.com/office/officeart/2005/8/layout/orgChart1"/>
    <dgm:cxn modelId="{4ADDBBD0-9D66-4DEE-BBCD-40710FE57BC9}" type="presParOf" srcId="{7E7CD344-9D02-49AC-9724-F939CBCA4444}" destId="{0E966B84-AD69-48A0-BD99-8FF3B59D22E2}" srcOrd="1" destOrd="0" presId="urn:microsoft.com/office/officeart/2005/8/layout/orgChart1"/>
    <dgm:cxn modelId="{DE3584F2-D0E5-4BC4-9E61-3400F99B6E5B}" type="presParOf" srcId="{7E7CD344-9D02-49AC-9724-F939CBCA4444}" destId="{B4C5D27A-5E1F-4805-A605-C15F63940485}" srcOrd="2" destOrd="0" presId="urn:microsoft.com/office/officeart/2005/8/layout/orgChart1"/>
    <dgm:cxn modelId="{E328F9F2-71C4-4CCA-AE3E-F61F437A31B7}" type="presParOf" srcId="{657FD057-8957-41D2-BF8E-42B970812216}" destId="{651D4002-5EA8-443E-A609-F72024C29D44}" srcOrd="2" destOrd="0" presId="urn:microsoft.com/office/officeart/2005/8/layout/orgChart1"/>
    <dgm:cxn modelId="{B8079D85-1D5B-4F0E-AAF6-6050CC5D9A40}" type="presParOf" srcId="{EA8DDF8C-D75D-4F79-8950-F538A561858E}" destId="{9C5D11E9-B26B-44DC-AE98-1687540E82A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AAFC8-E8ED-404E-A8E9-4913CCEAD091}">
      <dsp:nvSpPr>
        <dsp:cNvPr id="0" name=""/>
        <dsp:cNvSpPr/>
      </dsp:nvSpPr>
      <dsp:spPr>
        <a:xfrm>
          <a:off x="6556663" y="1714027"/>
          <a:ext cx="117296" cy="715595"/>
        </a:xfrm>
        <a:custGeom>
          <a:avLst/>
          <a:gdLst/>
          <a:ahLst/>
          <a:cxnLst/>
          <a:rect l="0" t="0" r="0" b="0"/>
          <a:pathLst>
            <a:path>
              <a:moveTo>
                <a:pt x="0" y="0"/>
              </a:moveTo>
              <a:lnTo>
                <a:pt x="0" y="715595"/>
              </a:lnTo>
              <a:lnTo>
                <a:pt x="117296" y="7155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BAB5ED-8E28-43DA-8984-39ABE7E3AE5C}">
      <dsp:nvSpPr>
        <dsp:cNvPr id="0" name=""/>
        <dsp:cNvSpPr/>
      </dsp:nvSpPr>
      <dsp:spPr>
        <a:xfrm>
          <a:off x="4770363" y="913990"/>
          <a:ext cx="2099089" cy="423130"/>
        </a:xfrm>
        <a:custGeom>
          <a:avLst/>
          <a:gdLst/>
          <a:ahLst/>
          <a:cxnLst/>
          <a:rect l="0" t="0" r="0" b="0"/>
          <a:pathLst>
            <a:path>
              <a:moveTo>
                <a:pt x="0" y="0"/>
              </a:moveTo>
              <a:lnTo>
                <a:pt x="0" y="370784"/>
              </a:lnTo>
              <a:lnTo>
                <a:pt x="2099089" y="370784"/>
              </a:lnTo>
              <a:lnTo>
                <a:pt x="2099089" y="42313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CD207-2FD9-4DA2-9AAC-498B7D9D783A}">
      <dsp:nvSpPr>
        <dsp:cNvPr id="0" name=""/>
        <dsp:cNvSpPr/>
      </dsp:nvSpPr>
      <dsp:spPr>
        <a:xfrm>
          <a:off x="5478031" y="1714027"/>
          <a:ext cx="166255" cy="461549"/>
        </a:xfrm>
        <a:custGeom>
          <a:avLst/>
          <a:gdLst/>
          <a:ahLst/>
          <a:cxnLst/>
          <a:rect l="0" t="0" r="0" b="0"/>
          <a:pathLst>
            <a:path>
              <a:moveTo>
                <a:pt x="0" y="0"/>
              </a:moveTo>
              <a:lnTo>
                <a:pt x="0" y="461549"/>
              </a:lnTo>
              <a:lnTo>
                <a:pt x="166255" y="46154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7A6039-3F1D-4D81-92B0-E160C6565EE7}">
      <dsp:nvSpPr>
        <dsp:cNvPr id="0" name=""/>
        <dsp:cNvSpPr/>
      </dsp:nvSpPr>
      <dsp:spPr>
        <a:xfrm>
          <a:off x="4770363" y="913990"/>
          <a:ext cx="1105775" cy="423130"/>
        </a:xfrm>
        <a:custGeom>
          <a:avLst/>
          <a:gdLst/>
          <a:ahLst/>
          <a:cxnLst/>
          <a:rect l="0" t="0" r="0" b="0"/>
          <a:pathLst>
            <a:path>
              <a:moveTo>
                <a:pt x="0" y="0"/>
              </a:moveTo>
              <a:lnTo>
                <a:pt x="0" y="370784"/>
              </a:lnTo>
              <a:lnTo>
                <a:pt x="1105775" y="370784"/>
              </a:lnTo>
              <a:lnTo>
                <a:pt x="1105775" y="42313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310B38-14BA-46A1-82B7-F5FBACBD27DB}">
      <dsp:nvSpPr>
        <dsp:cNvPr id="0" name=""/>
        <dsp:cNvSpPr/>
      </dsp:nvSpPr>
      <dsp:spPr>
        <a:xfrm>
          <a:off x="4570035" y="1714027"/>
          <a:ext cx="162113" cy="289170"/>
        </a:xfrm>
        <a:custGeom>
          <a:avLst/>
          <a:gdLst/>
          <a:ahLst/>
          <a:cxnLst/>
          <a:rect l="0" t="0" r="0" b="0"/>
          <a:pathLst>
            <a:path>
              <a:moveTo>
                <a:pt x="0" y="0"/>
              </a:moveTo>
              <a:lnTo>
                <a:pt x="0" y="289170"/>
              </a:lnTo>
              <a:lnTo>
                <a:pt x="162113" y="28917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DB573A-F169-4AA5-B9A5-C3A1570C376B}">
      <dsp:nvSpPr>
        <dsp:cNvPr id="0" name=""/>
        <dsp:cNvSpPr/>
      </dsp:nvSpPr>
      <dsp:spPr>
        <a:xfrm>
          <a:off x="4770363" y="913990"/>
          <a:ext cx="112461" cy="423130"/>
        </a:xfrm>
        <a:custGeom>
          <a:avLst/>
          <a:gdLst/>
          <a:ahLst/>
          <a:cxnLst/>
          <a:rect l="0" t="0" r="0" b="0"/>
          <a:pathLst>
            <a:path>
              <a:moveTo>
                <a:pt x="0" y="0"/>
              </a:moveTo>
              <a:lnTo>
                <a:pt x="0" y="370784"/>
              </a:lnTo>
              <a:lnTo>
                <a:pt x="112461" y="370784"/>
              </a:lnTo>
              <a:lnTo>
                <a:pt x="112461" y="42313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2F1C0E-C4A1-4C1D-9836-D78B35E02A48}">
      <dsp:nvSpPr>
        <dsp:cNvPr id="0" name=""/>
        <dsp:cNvSpPr/>
      </dsp:nvSpPr>
      <dsp:spPr>
        <a:xfrm>
          <a:off x="4264889" y="3437208"/>
          <a:ext cx="91440" cy="1024155"/>
        </a:xfrm>
        <a:custGeom>
          <a:avLst/>
          <a:gdLst/>
          <a:ahLst/>
          <a:cxnLst/>
          <a:rect l="0" t="0" r="0" b="0"/>
          <a:pathLst>
            <a:path>
              <a:moveTo>
                <a:pt x="45720" y="0"/>
              </a:moveTo>
              <a:lnTo>
                <a:pt x="45720" y="1024155"/>
              </a:lnTo>
              <a:lnTo>
                <a:pt x="120499" y="102415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F5ED31-3B87-4173-ACA6-077D56CC6887}">
      <dsp:nvSpPr>
        <dsp:cNvPr id="0" name=""/>
        <dsp:cNvSpPr/>
      </dsp:nvSpPr>
      <dsp:spPr>
        <a:xfrm>
          <a:off x="4264889" y="3437208"/>
          <a:ext cx="91440" cy="670200"/>
        </a:xfrm>
        <a:custGeom>
          <a:avLst/>
          <a:gdLst/>
          <a:ahLst/>
          <a:cxnLst/>
          <a:rect l="0" t="0" r="0" b="0"/>
          <a:pathLst>
            <a:path>
              <a:moveTo>
                <a:pt x="45720" y="0"/>
              </a:moveTo>
              <a:lnTo>
                <a:pt x="45720" y="670200"/>
              </a:lnTo>
              <a:lnTo>
                <a:pt x="120499" y="67020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C3C9A8-FCB3-4FF2-951D-16CCE385630D}">
      <dsp:nvSpPr>
        <dsp:cNvPr id="0" name=""/>
        <dsp:cNvSpPr/>
      </dsp:nvSpPr>
      <dsp:spPr>
        <a:xfrm>
          <a:off x="4264889" y="3437208"/>
          <a:ext cx="91440" cy="316246"/>
        </a:xfrm>
        <a:custGeom>
          <a:avLst/>
          <a:gdLst/>
          <a:ahLst/>
          <a:cxnLst/>
          <a:rect l="0" t="0" r="0" b="0"/>
          <a:pathLst>
            <a:path>
              <a:moveTo>
                <a:pt x="45720" y="0"/>
              </a:moveTo>
              <a:lnTo>
                <a:pt x="45720" y="316246"/>
              </a:lnTo>
              <a:lnTo>
                <a:pt x="120499" y="3162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90D1E-483E-4E23-9089-9C32038D9869}">
      <dsp:nvSpPr>
        <dsp:cNvPr id="0" name=""/>
        <dsp:cNvSpPr/>
      </dsp:nvSpPr>
      <dsp:spPr>
        <a:xfrm>
          <a:off x="4208411" y="2990458"/>
          <a:ext cx="301609" cy="197486"/>
        </a:xfrm>
        <a:custGeom>
          <a:avLst/>
          <a:gdLst/>
          <a:ahLst/>
          <a:cxnLst/>
          <a:rect l="0" t="0" r="0" b="0"/>
          <a:pathLst>
            <a:path>
              <a:moveTo>
                <a:pt x="0" y="0"/>
              </a:moveTo>
              <a:lnTo>
                <a:pt x="0" y="145141"/>
              </a:lnTo>
              <a:lnTo>
                <a:pt x="301609" y="145141"/>
              </a:lnTo>
              <a:lnTo>
                <a:pt x="301609" y="1974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01250C-ABB8-4B4A-B240-27C06699DBF6}">
      <dsp:nvSpPr>
        <dsp:cNvPr id="0" name=""/>
        <dsp:cNvSpPr/>
      </dsp:nvSpPr>
      <dsp:spPr>
        <a:xfrm>
          <a:off x="3661670" y="3437208"/>
          <a:ext cx="91440" cy="1024155"/>
        </a:xfrm>
        <a:custGeom>
          <a:avLst/>
          <a:gdLst/>
          <a:ahLst/>
          <a:cxnLst/>
          <a:rect l="0" t="0" r="0" b="0"/>
          <a:pathLst>
            <a:path>
              <a:moveTo>
                <a:pt x="45720" y="0"/>
              </a:moveTo>
              <a:lnTo>
                <a:pt x="45720" y="1024155"/>
              </a:lnTo>
              <a:lnTo>
                <a:pt x="120499" y="102415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D8DC45-38C2-4635-8AEE-09B21BE3E33E}">
      <dsp:nvSpPr>
        <dsp:cNvPr id="0" name=""/>
        <dsp:cNvSpPr/>
      </dsp:nvSpPr>
      <dsp:spPr>
        <a:xfrm>
          <a:off x="3661670" y="3437208"/>
          <a:ext cx="91440" cy="670200"/>
        </a:xfrm>
        <a:custGeom>
          <a:avLst/>
          <a:gdLst/>
          <a:ahLst/>
          <a:cxnLst/>
          <a:rect l="0" t="0" r="0" b="0"/>
          <a:pathLst>
            <a:path>
              <a:moveTo>
                <a:pt x="45720" y="0"/>
              </a:moveTo>
              <a:lnTo>
                <a:pt x="45720" y="670200"/>
              </a:lnTo>
              <a:lnTo>
                <a:pt x="120499" y="67020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576501-8DF3-470E-8CE3-A0493AD1FEF8}">
      <dsp:nvSpPr>
        <dsp:cNvPr id="0" name=""/>
        <dsp:cNvSpPr/>
      </dsp:nvSpPr>
      <dsp:spPr>
        <a:xfrm>
          <a:off x="3661670" y="3437208"/>
          <a:ext cx="91440" cy="316246"/>
        </a:xfrm>
        <a:custGeom>
          <a:avLst/>
          <a:gdLst/>
          <a:ahLst/>
          <a:cxnLst/>
          <a:rect l="0" t="0" r="0" b="0"/>
          <a:pathLst>
            <a:path>
              <a:moveTo>
                <a:pt x="45720" y="0"/>
              </a:moveTo>
              <a:lnTo>
                <a:pt x="45720" y="316246"/>
              </a:lnTo>
              <a:lnTo>
                <a:pt x="84645" y="3162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13D6A-3808-4B73-BC89-DC7894F7ACBF}">
      <dsp:nvSpPr>
        <dsp:cNvPr id="0" name=""/>
        <dsp:cNvSpPr/>
      </dsp:nvSpPr>
      <dsp:spPr>
        <a:xfrm>
          <a:off x="3906801" y="2990458"/>
          <a:ext cx="301609" cy="197486"/>
        </a:xfrm>
        <a:custGeom>
          <a:avLst/>
          <a:gdLst/>
          <a:ahLst/>
          <a:cxnLst/>
          <a:rect l="0" t="0" r="0" b="0"/>
          <a:pathLst>
            <a:path>
              <a:moveTo>
                <a:pt x="301609" y="0"/>
              </a:moveTo>
              <a:lnTo>
                <a:pt x="301609" y="145141"/>
              </a:lnTo>
              <a:lnTo>
                <a:pt x="0" y="145141"/>
              </a:lnTo>
              <a:lnTo>
                <a:pt x="0" y="1974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74013C-2991-44E9-96AF-C7A822659329}">
      <dsp:nvSpPr>
        <dsp:cNvPr id="0" name=""/>
        <dsp:cNvSpPr/>
      </dsp:nvSpPr>
      <dsp:spPr>
        <a:xfrm>
          <a:off x="3569338" y="2543707"/>
          <a:ext cx="639072" cy="197486"/>
        </a:xfrm>
        <a:custGeom>
          <a:avLst/>
          <a:gdLst/>
          <a:ahLst/>
          <a:cxnLst/>
          <a:rect l="0" t="0" r="0" b="0"/>
          <a:pathLst>
            <a:path>
              <a:moveTo>
                <a:pt x="0" y="0"/>
              </a:moveTo>
              <a:lnTo>
                <a:pt x="0" y="145141"/>
              </a:lnTo>
              <a:lnTo>
                <a:pt x="639072" y="145141"/>
              </a:lnTo>
              <a:lnTo>
                <a:pt x="639072" y="1974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372EB4-8D4C-42E4-8DB7-D64A2832C03E}">
      <dsp:nvSpPr>
        <dsp:cNvPr id="0" name=""/>
        <dsp:cNvSpPr/>
      </dsp:nvSpPr>
      <dsp:spPr>
        <a:xfrm>
          <a:off x="3058452" y="3437208"/>
          <a:ext cx="91440" cy="1024155"/>
        </a:xfrm>
        <a:custGeom>
          <a:avLst/>
          <a:gdLst/>
          <a:ahLst/>
          <a:cxnLst/>
          <a:rect l="0" t="0" r="0" b="0"/>
          <a:pathLst>
            <a:path>
              <a:moveTo>
                <a:pt x="45720" y="0"/>
              </a:moveTo>
              <a:lnTo>
                <a:pt x="45720" y="1024155"/>
              </a:lnTo>
              <a:lnTo>
                <a:pt x="120499" y="102415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2A645-76B9-405F-A26B-9B82D56A6F0A}">
      <dsp:nvSpPr>
        <dsp:cNvPr id="0" name=""/>
        <dsp:cNvSpPr/>
      </dsp:nvSpPr>
      <dsp:spPr>
        <a:xfrm>
          <a:off x="3058452" y="3437208"/>
          <a:ext cx="91440" cy="670200"/>
        </a:xfrm>
        <a:custGeom>
          <a:avLst/>
          <a:gdLst/>
          <a:ahLst/>
          <a:cxnLst/>
          <a:rect l="0" t="0" r="0" b="0"/>
          <a:pathLst>
            <a:path>
              <a:moveTo>
                <a:pt x="45720" y="0"/>
              </a:moveTo>
              <a:lnTo>
                <a:pt x="45720" y="670200"/>
              </a:lnTo>
              <a:lnTo>
                <a:pt x="120499" y="67020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6B35C1-C5D4-4747-8CDD-A0877BF0C502}">
      <dsp:nvSpPr>
        <dsp:cNvPr id="0" name=""/>
        <dsp:cNvSpPr/>
      </dsp:nvSpPr>
      <dsp:spPr>
        <a:xfrm>
          <a:off x="3058452" y="3437208"/>
          <a:ext cx="91440" cy="316246"/>
        </a:xfrm>
        <a:custGeom>
          <a:avLst/>
          <a:gdLst/>
          <a:ahLst/>
          <a:cxnLst/>
          <a:rect l="0" t="0" r="0" b="0"/>
          <a:pathLst>
            <a:path>
              <a:moveTo>
                <a:pt x="45720" y="0"/>
              </a:moveTo>
              <a:lnTo>
                <a:pt x="45720" y="316246"/>
              </a:lnTo>
              <a:lnTo>
                <a:pt x="120499" y="3162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6BF8BB-E7CB-43D2-9F42-3EAE33CF2870}">
      <dsp:nvSpPr>
        <dsp:cNvPr id="0" name=""/>
        <dsp:cNvSpPr/>
      </dsp:nvSpPr>
      <dsp:spPr>
        <a:xfrm>
          <a:off x="3001973" y="2990458"/>
          <a:ext cx="301609" cy="197486"/>
        </a:xfrm>
        <a:custGeom>
          <a:avLst/>
          <a:gdLst/>
          <a:ahLst/>
          <a:cxnLst/>
          <a:rect l="0" t="0" r="0" b="0"/>
          <a:pathLst>
            <a:path>
              <a:moveTo>
                <a:pt x="0" y="0"/>
              </a:moveTo>
              <a:lnTo>
                <a:pt x="0" y="145141"/>
              </a:lnTo>
              <a:lnTo>
                <a:pt x="301609" y="145141"/>
              </a:lnTo>
              <a:lnTo>
                <a:pt x="301609" y="1974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DC331D-E6BD-452A-8770-B32940870B53}">
      <dsp:nvSpPr>
        <dsp:cNvPr id="0" name=""/>
        <dsp:cNvSpPr/>
      </dsp:nvSpPr>
      <dsp:spPr>
        <a:xfrm>
          <a:off x="2455233" y="3437208"/>
          <a:ext cx="91440" cy="1024155"/>
        </a:xfrm>
        <a:custGeom>
          <a:avLst/>
          <a:gdLst/>
          <a:ahLst/>
          <a:cxnLst/>
          <a:rect l="0" t="0" r="0" b="0"/>
          <a:pathLst>
            <a:path>
              <a:moveTo>
                <a:pt x="45720" y="0"/>
              </a:moveTo>
              <a:lnTo>
                <a:pt x="45720" y="1024155"/>
              </a:lnTo>
              <a:lnTo>
                <a:pt x="120499" y="102415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D70BC-D25F-4779-863B-231681491420}">
      <dsp:nvSpPr>
        <dsp:cNvPr id="0" name=""/>
        <dsp:cNvSpPr/>
      </dsp:nvSpPr>
      <dsp:spPr>
        <a:xfrm>
          <a:off x="2455233" y="3437208"/>
          <a:ext cx="91440" cy="670200"/>
        </a:xfrm>
        <a:custGeom>
          <a:avLst/>
          <a:gdLst/>
          <a:ahLst/>
          <a:cxnLst/>
          <a:rect l="0" t="0" r="0" b="0"/>
          <a:pathLst>
            <a:path>
              <a:moveTo>
                <a:pt x="45720" y="0"/>
              </a:moveTo>
              <a:lnTo>
                <a:pt x="45720" y="670200"/>
              </a:lnTo>
              <a:lnTo>
                <a:pt x="120499" y="67020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188B0-B8F2-47E5-A4B8-B73D9E320CD6}">
      <dsp:nvSpPr>
        <dsp:cNvPr id="0" name=""/>
        <dsp:cNvSpPr/>
      </dsp:nvSpPr>
      <dsp:spPr>
        <a:xfrm>
          <a:off x="2455233" y="3437208"/>
          <a:ext cx="91440" cy="316246"/>
        </a:xfrm>
        <a:custGeom>
          <a:avLst/>
          <a:gdLst/>
          <a:ahLst/>
          <a:cxnLst/>
          <a:rect l="0" t="0" r="0" b="0"/>
          <a:pathLst>
            <a:path>
              <a:moveTo>
                <a:pt x="45720" y="0"/>
              </a:moveTo>
              <a:lnTo>
                <a:pt x="45720" y="316246"/>
              </a:lnTo>
              <a:lnTo>
                <a:pt x="120499" y="3162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EBAD28-6DBE-445A-9BE8-73C958150D2B}">
      <dsp:nvSpPr>
        <dsp:cNvPr id="0" name=""/>
        <dsp:cNvSpPr/>
      </dsp:nvSpPr>
      <dsp:spPr>
        <a:xfrm>
          <a:off x="2700364" y="2990458"/>
          <a:ext cx="301609" cy="197486"/>
        </a:xfrm>
        <a:custGeom>
          <a:avLst/>
          <a:gdLst/>
          <a:ahLst/>
          <a:cxnLst/>
          <a:rect l="0" t="0" r="0" b="0"/>
          <a:pathLst>
            <a:path>
              <a:moveTo>
                <a:pt x="301609" y="0"/>
              </a:moveTo>
              <a:lnTo>
                <a:pt x="301609" y="145141"/>
              </a:lnTo>
              <a:lnTo>
                <a:pt x="0" y="145141"/>
              </a:lnTo>
              <a:lnTo>
                <a:pt x="0" y="1974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75B855-00D9-41B0-A59E-8E569FF972D9}">
      <dsp:nvSpPr>
        <dsp:cNvPr id="0" name=""/>
        <dsp:cNvSpPr/>
      </dsp:nvSpPr>
      <dsp:spPr>
        <a:xfrm>
          <a:off x="3001973" y="2543707"/>
          <a:ext cx="567364" cy="197486"/>
        </a:xfrm>
        <a:custGeom>
          <a:avLst/>
          <a:gdLst/>
          <a:ahLst/>
          <a:cxnLst/>
          <a:rect l="0" t="0" r="0" b="0"/>
          <a:pathLst>
            <a:path>
              <a:moveTo>
                <a:pt x="567364" y="0"/>
              </a:moveTo>
              <a:lnTo>
                <a:pt x="567364" y="145141"/>
              </a:lnTo>
              <a:lnTo>
                <a:pt x="0" y="145141"/>
              </a:lnTo>
              <a:lnTo>
                <a:pt x="0" y="1974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C65A7A-5D04-441E-86B8-F7479C5F488E}">
      <dsp:nvSpPr>
        <dsp:cNvPr id="0" name=""/>
        <dsp:cNvSpPr/>
      </dsp:nvSpPr>
      <dsp:spPr>
        <a:xfrm>
          <a:off x="2619048" y="1714027"/>
          <a:ext cx="950289" cy="439915"/>
        </a:xfrm>
        <a:custGeom>
          <a:avLst/>
          <a:gdLst/>
          <a:ahLst/>
          <a:cxnLst/>
          <a:rect l="0" t="0" r="0" b="0"/>
          <a:pathLst>
            <a:path>
              <a:moveTo>
                <a:pt x="0" y="0"/>
              </a:moveTo>
              <a:lnTo>
                <a:pt x="0" y="387570"/>
              </a:lnTo>
              <a:lnTo>
                <a:pt x="950289" y="387570"/>
              </a:lnTo>
              <a:lnTo>
                <a:pt x="950289" y="43991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88C109-0B31-41BF-945F-CAC9E70FF8C7}">
      <dsp:nvSpPr>
        <dsp:cNvPr id="0" name=""/>
        <dsp:cNvSpPr/>
      </dsp:nvSpPr>
      <dsp:spPr>
        <a:xfrm>
          <a:off x="1816160" y="3418843"/>
          <a:ext cx="91440" cy="1024155"/>
        </a:xfrm>
        <a:custGeom>
          <a:avLst/>
          <a:gdLst/>
          <a:ahLst/>
          <a:cxnLst/>
          <a:rect l="0" t="0" r="0" b="0"/>
          <a:pathLst>
            <a:path>
              <a:moveTo>
                <a:pt x="45720" y="0"/>
              </a:moveTo>
              <a:lnTo>
                <a:pt x="45720" y="1024155"/>
              </a:lnTo>
              <a:lnTo>
                <a:pt x="102572" y="102415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237AC4-3BA6-4C53-A11D-AF27C778F540}">
      <dsp:nvSpPr>
        <dsp:cNvPr id="0" name=""/>
        <dsp:cNvSpPr/>
      </dsp:nvSpPr>
      <dsp:spPr>
        <a:xfrm>
          <a:off x="1816160" y="3418843"/>
          <a:ext cx="91440" cy="670200"/>
        </a:xfrm>
        <a:custGeom>
          <a:avLst/>
          <a:gdLst/>
          <a:ahLst/>
          <a:cxnLst/>
          <a:rect l="0" t="0" r="0" b="0"/>
          <a:pathLst>
            <a:path>
              <a:moveTo>
                <a:pt x="45720" y="0"/>
              </a:moveTo>
              <a:lnTo>
                <a:pt x="45720" y="670200"/>
              </a:lnTo>
              <a:lnTo>
                <a:pt x="102572" y="67020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FA4ECD-7603-4C16-B117-6D16EF1C3DBC}">
      <dsp:nvSpPr>
        <dsp:cNvPr id="0" name=""/>
        <dsp:cNvSpPr/>
      </dsp:nvSpPr>
      <dsp:spPr>
        <a:xfrm>
          <a:off x="1816160" y="3418843"/>
          <a:ext cx="91440" cy="316246"/>
        </a:xfrm>
        <a:custGeom>
          <a:avLst/>
          <a:gdLst/>
          <a:ahLst/>
          <a:cxnLst/>
          <a:rect l="0" t="0" r="0" b="0"/>
          <a:pathLst>
            <a:path>
              <a:moveTo>
                <a:pt x="45720" y="0"/>
              </a:moveTo>
              <a:lnTo>
                <a:pt x="45720" y="316246"/>
              </a:lnTo>
              <a:lnTo>
                <a:pt x="102572" y="3162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7259F-BBAB-4B32-9A1D-BFAC22B9B5DA}">
      <dsp:nvSpPr>
        <dsp:cNvPr id="0" name=""/>
        <dsp:cNvSpPr/>
      </dsp:nvSpPr>
      <dsp:spPr>
        <a:xfrm>
          <a:off x="1741755" y="2972092"/>
          <a:ext cx="319536" cy="197486"/>
        </a:xfrm>
        <a:custGeom>
          <a:avLst/>
          <a:gdLst/>
          <a:ahLst/>
          <a:cxnLst/>
          <a:rect l="0" t="0" r="0" b="0"/>
          <a:pathLst>
            <a:path>
              <a:moveTo>
                <a:pt x="0" y="0"/>
              </a:moveTo>
              <a:lnTo>
                <a:pt x="0" y="145141"/>
              </a:lnTo>
              <a:lnTo>
                <a:pt x="319536" y="145141"/>
              </a:lnTo>
              <a:lnTo>
                <a:pt x="319536" y="1974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51AFF0-71EF-412E-8F1C-6E4D2BABE0E6}">
      <dsp:nvSpPr>
        <dsp:cNvPr id="0" name=""/>
        <dsp:cNvSpPr/>
      </dsp:nvSpPr>
      <dsp:spPr>
        <a:xfrm>
          <a:off x="1195015" y="3418843"/>
          <a:ext cx="91440" cy="1024155"/>
        </a:xfrm>
        <a:custGeom>
          <a:avLst/>
          <a:gdLst/>
          <a:ahLst/>
          <a:cxnLst/>
          <a:rect l="0" t="0" r="0" b="0"/>
          <a:pathLst>
            <a:path>
              <a:moveTo>
                <a:pt x="45720" y="0"/>
              </a:moveTo>
              <a:lnTo>
                <a:pt x="45720" y="1024155"/>
              </a:lnTo>
              <a:lnTo>
                <a:pt x="120499" y="102415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55A78-475A-4C03-84EE-FA7B8803B043}">
      <dsp:nvSpPr>
        <dsp:cNvPr id="0" name=""/>
        <dsp:cNvSpPr/>
      </dsp:nvSpPr>
      <dsp:spPr>
        <a:xfrm>
          <a:off x="1195015" y="3418843"/>
          <a:ext cx="91440" cy="670200"/>
        </a:xfrm>
        <a:custGeom>
          <a:avLst/>
          <a:gdLst/>
          <a:ahLst/>
          <a:cxnLst/>
          <a:rect l="0" t="0" r="0" b="0"/>
          <a:pathLst>
            <a:path>
              <a:moveTo>
                <a:pt x="45720" y="0"/>
              </a:moveTo>
              <a:lnTo>
                <a:pt x="45720" y="670200"/>
              </a:lnTo>
              <a:lnTo>
                <a:pt x="120499" y="67020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7978D-E62B-4CDD-8324-CC6E5A3957F9}">
      <dsp:nvSpPr>
        <dsp:cNvPr id="0" name=""/>
        <dsp:cNvSpPr/>
      </dsp:nvSpPr>
      <dsp:spPr>
        <a:xfrm>
          <a:off x="1195015" y="3418843"/>
          <a:ext cx="91440" cy="316246"/>
        </a:xfrm>
        <a:custGeom>
          <a:avLst/>
          <a:gdLst/>
          <a:ahLst/>
          <a:cxnLst/>
          <a:rect l="0" t="0" r="0" b="0"/>
          <a:pathLst>
            <a:path>
              <a:moveTo>
                <a:pt x="45720" y="0"/>
              </a:moveTo>
              <a:lnTo>
                <a:pt x="45720" y="316246"/>
              </a:lnTo>
              <a:lnTo>
                <a:pt x="120499" y="3162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BEFFE-6C36-4B7F-A270-D94BA403FD01}">
      <dsp:nvSpPr>
        <dsp:cNvPr id="0" name=""/>
        <dsp:cNvSpPr/>
      </dsp:nvSpPr>
      <dsp:spPr>
        <a:xfrm>
          <a:off x="1440146" y="2972092"/>
          <a:ext cx="301609" cy="197486"/>
        </a:xfrm>
        <a:custGeom>
          <a:avLst/>
          <a:gdLst/>
          <a:ahLst/>
          <a:cxnLst/>
          <a:rect l="0" t="0" r="0" b="0"/>
          <a:pathLst>
            <a:path>
              <a:moveTo>
                <a:pt x="301609" y="0"/>
              </a:moveTo>
              <a:lnTo>
                <a:pt x="301609" y="145141"/>
              </a:lnTo>
              <a:lnTo>
                <a:pt x="0" y="145141"/>
              </a:lnTo>
              <a:lnTo>
                <a:pt x="0" y="1974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304727-E761-484F-9BFE-988A57827C52}">
      <dsp:nvSpPr>
        <dsp:cNvPr id="0" name=""/>
        <dsp:cNvSpPr/>
      </dsp:nvSpPr>
      <dsp:spPr>
        <a:xfrm>
          <a:off x="1156464" y="2525341"/>
          <a:ext cx="585291" cy="197486"/>
        </a:xfrm>
        <a:custGeom>
          <a:avLst/>
          <a:gdLst/>
          <a:ahLst/>
          <a:cxnLst/>
          <a:rect l="0" t="0" r="0" b="0"/>
          <a:pathLst>
            <a:path>
              <a:moveTo>
                <a:pt x="0" y="0"/>
              </a:moveTo>
              <a:lnTo>
                <a:pt x="0" y="145141"/>
              </a:lnTo>
              <a:lnTo>
                <a:pt x="585291" y="145141"/>
              </a:lnTo>
              <a:lnTo>
                <a:pt x="585291" y="1974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E03DC2-C716-4C4B-BE48-FCE6D690DDFD}">
      <dsp:nvSpPr>
        <dsp:cNvPr id="0" name=""/>
        <dsp:cNvSpPr/>
      </dsp:nvSpPr>
      <dsp:spPr>
        <a:xfrm>
          <a:off x="591796" y="3418843"/>
          <a:ext cx="91440" cy="1024155"/>
        </a:xfrm>
        <a:custGeom>
          <a:avLst/>
          <a:gdLst/>
          <a:ahLst/>
          <a:cxnLst/>
          <a:rect l="0" t="0" r="0" b="0"/>
          <a:pathLst>
            <a:path>
              <a:moveTo>
                <a:pt x="45720" y="0"/>
              </a:moveTo>
              <a:lnTo>
                <a:pt x="45720" y="1024155"/>
              </a:lnTo>
              <a:lnTo>
                <a:pt x="120499" y="102415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439727-776C-4A96-A00D-E360B2B580BE}">
      <dsp:nvSpPr>
        <dsp:cNvPr id="0" name=""/>
        <dsp:cNvSpPr/>
      </dsp:nvSpPr>
      <dsp:spPr>
        <a:xfrm>
          <a:off x="591796" y="3418843"/>
          <a:ext cx="91440" cy="670200"/>
        </a:xfrm>
        <a:custGeom>
          <a:avLst/>
          <a:gdLst/>
          <a:ahLst/>
          <a:cxnLst/>
          <a:rect l="0" t="0" r="0" b="0"/>
          <a:pathLst>
            <a:path>
              <a:moveTo>
                <a:pt x="45720" y="0"/>
              </a:moveTo>
              <a:lnTo>
                <a:pt x="45720" y="670200"/>
              </a:lnTo>
              <a:lnTo>
                <a:pt x="120499" y="67020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6E3CBA-CA72-4DDF-9395-5CB0EF129134}">
      <dsp:nvSpPr>
        <dsp:cNvPr id="0" name=""/>
        <dsp:cNvSpPr/>
      </dsp:nvSpPr>
      <dsp:spPr>
        <a:xfrm>
          <a:off x="591796" y="3418843"/>
          <a:ext cx="91440" cy="316246"/>
        </a:xfrm>
        <a:custGeom>
          <a:avLst/>
          <a:gdLst/>
          <a:ahLst/>
          <a:cxnLst/>
          <a:rect l="0" t="0" r="0" b="0"/>
          <a:pathLst>
            <a:path>
              <a:moveTo>
                <a:pt x="45720" y="0"/>
              </a:moveTo>
              <a:lnTo>
                <a:pt x="45720" y="316246"/>
              </a:lnTo>
              <a:lnTo>
                <a:pt x="120499" y="3162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53837-FF42-4078-AAA1-18977C3613F5}">
      <dsp:nvSpPr>
        <dsp:cNvPr id="0" name=""/>
        <dsp:cNvSpPr/>
      </dsp:nvSpPr>
      <dsp:spPr>
        <a:xfrm>
          <a:off x="535318" y="2972092"/>
          <a:ext cx="301609" cy="197486"/>
        </a:xfrm>
        <a:custGeom>
          <a:avLst/>
          <a:gdLst/>
          <a:ahLst/>
          <a:cxnLst/>
          <a:rect l="0" t="0" r="0" b="0"/>
          <a:pathLst>
            <a:path>
              <a:moveTo>
                <a:pt x="0" y="0"/>
              </a:moveTo>
              <a:lnTo>
                <a:pt x="0" y="145141"/>
              </a:lnTo>
              <a:lnTo>
                <a:pt x="301609" y="145141"/>
              </a:lnTo>
              <a:lnTo>
                <a:pt x="301609" y="1974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D6568A-195B-4C7F-B867-64D99778B539}">
      <dsp:nvSpPr>
        <dsp:cNvPr id="0" name=""/>
        <dsp:cNvSpPr/>
      </dsp:nvSpPr>
      <dsp:spPr>
        <a:xfrm>
          <a:off x="6505" y="3418843"/>
          <a:ext cx="91440" cy="1024155"/>
        </a:xfrm>
        <a:custGeom>
          <a:avLst/>
          <a:gdLst/>
          <a:ahLst/>
          <a:cxnLst/>
          <a:rect l="0" t="0" r="0" b="0"/>
          <a:pathLst>
            <a:path>
              <a:moveTo>
                <a:pt x="45720" y="0"/>
              </a:moveTo>
              <a:lnTo>
                <a:pt x="45720" y="1024155"/>
              </a:lnTo>
              <a:lnTo>
                <a:pt x="102572" y="102415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615711-778B-473D-B888-484E09724892}">
      <dsp:nvSpPr>
        <dsp:cNvPr id="0" name=""/>
        <dsp:cNvSpPr/>
      </dsp:nvSpPr>
      <dsp:spPr>
        <a:xfrm>
          <a:off x="6505" y="3418843"/>
          <a:ext cx="91440" cy="670200"/>
        </a:xfrm>
        <a:custGeom>
          <a:avLst/>
          <a:gdLst/>
          <a:ahLst/>
          <a:cxnLst/>
          <a:rect l="0" t="0" r="0" b="0"/>
          <a:pathLst>
            <a:path>
              <a:moveTo>
                <a:pt x="45720" y="0"/>
              </a:moveTo>
              <a:lnTo>
                <a:pt x="45720" y="670200"/>
              </a:lnTo>
              <a:lnTo>
                <a:pt x="102572" y="67020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279D81-08FA-4CA2-ADEB-9B7EC0D56810}">
      <dsp:nvSpPr>
        <dsp:cNvPr id="0" name=""/>
        <dsp:cNvSpPr/>
      </dsp:nvSpPr>
      <dsp:spPr>
        <a:xfrm>
          <a:off x="6505" y="3418843"/>
          <a:ext cx="91440" cy="316246"/>
        </a:xfrm>
        <a:custGeom>
          <a:avLst/>
          <a:gdLst/>
          <a:ahLst/>
          <a:cxnLst/>
          <a:rect l="0" t="0" r="0" b="0"/>
          <a:pathLst>
            <a:path>
              <a:moveTo>
                <a:pt x="45720" y="0"/>
              </a:moveTo>
              <a:lnTo>
                <a:pt x="45720" y="316246"/>
              </a:lnTo>
              <a:lnTo>
                <a:pt x="102572" y="3162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52E074-9C51-4F2A-8CEE-2024F188B854}">
      <dsp:nvSpPr>
        <dsp:cNvPr id="0" name=""/>
        <dsp:cNvSpPr/>
      </dsp:nvSpPr>
      <dsp:spPr>
        <a:xfrm>
          <a:off x="251636" y="2972092"/>
          <a:ext cx="283682" cy="197486"/>
        </a:xfrm>
        <a:custGeom>
          <a:avLst/>
          <a:gdLst/>
          <a:ahLst/>
          <a:cxnLst/>
          <a:rect l="0" t="0" r="0" b="0"/>
          <a:pathLst>
            <a:path>
              <a:moveTo>
                <a:pt x="283682" y="0"/>
              </a:moveTo>
              <a:lnTo>
                <a:pt x="283682" y="145141"/>
              </a:lnTo>
              <a:lnTo>
                <a:pt x="0" y="145141"/>
              </a:lnTo>
              <a:lnTo>
                <a:pt x="0" y="1974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3AEA2-34F1-4842-BFAB-1A4ACF1674E3}">
      <dsp:nvSpPr>
        <dsp:cNvPr id="0" name=""/>
        <dsp:cNvSpPr/>
      </dsp:nvSpPr>
      <dsp:spPr>
        <a:xfrm>
          <a:off x="535318" y="2525341"/>
          <a:ext cx="621145" cy="197486"/>
        </a:xfrm>
        <a:custGeom>
          <a:avLst/>
          <a:gdLst/>
          <a:ahLst/>
          <a:cxnLst/>
          <a:rect l="0" t="0" r="0" b="0"/>
          <a:pathLst>
            <a:path>
              <a:moveTo>
                <a:pt x="621145" y="0"/>
              </a:moveTo>
              <a:lnTo>
                <a:pt x="621145" y="145141"/>
              </a:lnTo>
              <a:lnTo>
                <a:pt x="0" y="145141"/>
              </a:lnTo>
              <a:lnTo>
                <a:pt x="0" y="1974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BE21E1-1BCD-4245-9286-3DADD0548060}">
      <dsp:nvSpPr>
        <dsp:cNvPr id="0" name=""/>
        <dsp:cNvSpPr/>
      </dsp:nvSpPr>
      <dsp:spPr>
        <a:xfrm>
          <a:off x="1156464" y="1714027"/>
          <a:ext cx="1462584" cy="439915"/>
        </a:xfrm>
        <a:custGeom>
          <a:avLst/>
          <a:gdLst/>
          <a:ahLst/>
          <a:cxnLst/>
          <a:rect l="0" t="0" r="0" b="0"/>
          <a:pathLst>
            <a:path>
              <a:moveTo>
                <a:pt x="1462584" y="0"/>
              </a:moveTo>
              <a:lnTo>
                <a:pt x="1462584" y="387570"/>
              </a:lnTo>
              <a:lnTo>
                <a:pt x="0" y="387570"/>
              </a:lnTo>
              <a:lnTo>
                <a:pt x="0" y="43991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794433-6703-4C4E-9B1C-855F80E30C22}">
      <dsp:nvSpPr>
        <dsp:cNvPr id="0" name=""/>
        <dsp:cNvSpPr/>
      </dsp:nvSpPr>
      <dsp:spPr>
        <a:xfrm>
          <a:off x="2619048" y="913990"/>
          <a:ext cx="2151315" cy="423130"/>
        </a:xfrm>
        <a:custGeom>
          <a:avLst/>
          <a:gdLst/>
          <a:ahLst/>
          <a:cxnLst/>
          <a:rect l="0" t="0" r="0" b="0"/>
          <a:pathLst>
            <a:path>
              <a:moveTo>
                <a:pt x="2151315" y="0"/>
              </a:moveTo>
              <a:lnTo>
                <a:pt x="2151315" y="370784"/>
              </a:lnTo>
              <a:lnTo>
                <a:pt x="0" y="370784"/>
              </a:lnTo>
              <a:lnTo>
                <a:pt x="0" y="42313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AD5CA-4401-4033-BEFA-B1FB1C4C51FA}">
      <dsp:nvSpPr>
        <dsp:cNvPr id="0" name=""/>
        <dsp:cNvSpPr/>
      </dsp:nvSpPr>
      <dsp:spPr>
        <a:xfrm>
          <a:off x="3663497" y="368506"/>
          <a:ext cx="2213732" cy="54548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err="1" smtClean="0"/>
            <a:t>Ganga</a:t>
          </a:r>
          <a:r>
            <a:rPr lang="en-US" sz="1600" kern="1200" dirty="0" smtClean="0"/>
            <a:t> Water Resources</a:t>
          </a:r>
          <a:endParaRPr lang="en-IN" sz="1600" kern="1200" dirty="0"/>
        </a:p>
      </dsp:txBody>
      <dsp:txXfrm>
        <a:off x="3663497" y="368506"/>
        <a:ext cx="2213732" cy="545484"/>
      </dsp:txXfrm>
    </dsp:sp>
    <dsp:sp modelId="{0DCF299D-61FC-40E3-A20E-19CA97E42A6F}">
      <dsp:nvSpPr>
        <dsp:cNvPr id="0" name=""/>
        <dsp:cNvSpPr/>
      </dsp:nvSpPr>
      <dsp:spPr>
        <a:xfrm>
          <a:off x="2228060" y="1337120"/>
          <a:ext cx="781975" cy="37690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Country</a:t>
          </a:r>
          <a:endParaRPr lang="en-IN" sz="1400" kern="1200" dirty="0"/>
        </a:p>
      </dsp:txBody>
      <dsp:txXfrm>
        <a:off x="2228060" y="1337120"/>
        <a:ext cx="781975" cy="376906"/>
      </dsp:txXfrm>
    </dsp:sp>
    <dsp:sp modelId="{152C2DCE-F480-4834-A3CA-049F052C20B9}">
      <dsp:nvSpPr>
        <dsp:cNvPr id="0" name=""/>
        <dsp:cNvSpPr/>
      </dsp:nvSpPr>
      <dsp:spPr>
        <a:xfrm>
          <a:off x="655456" y="2153943"/>
          <a:ext cx="1002015" cy="37139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Stream Flow (BCM)</a:t>
          </a:r>
          <a:endParaRPr lang="en-IN" sz="1200" kern="1200" dirty="0"/>
        </a:p>
      </dsp:txBody>
      <dsp:txXfrm>
        <a:off x="655456" y="2153943"/>
        <a:ext cx="1002015" cy="371398"/>
      </dsp:txXfrm>
    </dsp:sp>
    <dsp:sp modelId="{91DDC67C-CD65-4C5B-9871-3601EC469DB2}">
      <dsp:nvSpPr>
        <dsp:cNvPr id="0" name=""/>
        <dsp:cNvSpPr/>
      </dsp:nvSpPr>
      <dsp:spPr>
        <a:xfrm>
          <a:off x="176423" y="2722828"/>
          <a:ext cx="717790" cy="249263"/>
        </a:xfrm>
        <a:prstGeom prst="rect">
          <a:avLst/>
        </a:prstGeom>
        <a:gradFill flip="none" rotWithShape="1">
          <a:gsLst>
            <a:gs pos="0">
              <a:srgbClr val="DDEBCF">
                <a:alpha val="52000"/>
              </a:srgbClr>
            </a:gs>
            <a:gs pos="50000">
              <a:srgbClr val="9CB86E"/>
            </a:gs>
            <a:gs pos="100000">
              <a:srgbClr val="156B13"/>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t>Scenario A</a:t>
          </a:r>
          <a:endParaRPr lang="en-IN" sz="1100" kern="1200" dirty="0"/>
        </a:p>
      </dsp:txBody>
      <dsp:txXfrm>
        <a:off x="176423" y="2722828"/>
        <a:ext cx="717790" cy="249263"/>
      </dsp:txXfrm>
    </dsp:sp>
    <dsp:sp modelId="{59C4F4DC-79CA-4633-BDC6-B12465D8B0A0}">
      <dsp:nvSpPr>
        <dsp:cNvPr id="0" name=""/>
        <dsp:cNvSpPr/>
      </dsp:nvSpPr>
      <dsp:spPr>
        <a:xfrm>
          <a:off x="2372" y="3169579"/>
          <a:ext cx="498527" cy="249263"/>
        </a:xfrm>
        <a:prstGeom prst="rect">
          <a:avLst/>
        </a:prstGeom>
        <a:gradFill rotWithShape="0">
          <a:gsLst>
            <a:gs pos="0">
              <a:srgbClr val="FFEFD1"/>
            </a:gs>
            <a:gs pos="64999">
              <a:srgbClr val="F0EBD5"/>
            </a:gs>
            <a:gs pos="100000">
              <a:srgbClr val="D1C39F"/>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US" sz="1050" kern="1200" dirty="0" smtClean="0"/>
            <a:t>Annual</a:t>
          </a:r>
          <a:endParaRPr lang="en-IN" sz="1050" kern="1200" dirty="0"/>
        </a:p>
      </dsp:txBody>
      <dsp:txXfrm>
        <a:off x="2372" y="3169579"/>
        <a:ext cx="498527" cy="249263"/>
      </dsp:txXfrm>
    </dsp:sp>
    <dsp:sp modelId="{84B4ADB2-8DE8-48D4-B4C3-64403EFB69FB}">
      <dsp:nvSpPr>
        <dsp:cNvPr id="0" name=""/>
        <dsp:cNvSpPr/>
      </dsp:nvSpPr>
      <dsp:spPr>
        <a:xfrm>
          <a:off x="109077" y="3610457"/>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Tables</a:t>
          </a:r>
          <a:endParaRPr lang="en-IN" sz="1000" kern="1200" dirty="0"/>
        </a:p>
      </dsp:txBody>
      <dsp:txXfrm>
        <a:off x="109077" y="3610457"/>
        <a:ext cx="498527" cy="249263"/>
      </dsp:txXfrm>
    </dsp:sp>
    <dsp:sp modelId="{41B4114C-CDAF-4C49-94E1-763ABC5EB0A9}">
      <dsp:nvSpPr>
        <dsp:cNvPr id="0" name=""/>
        <dsp:cNvSpPr/>
      </dsp:nvSpPr>
      <dsp:spPr>
        <a:xfrm>
          <a:off x="109077" y="3964411"/>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Graphs</a:t>
          </a:r>
          <a:endParaRPr lang="en-IN" sz="1000" kern="1200" dirty="0"/>
        </a:p>
      </dsp:txBody>
      <dsp:txXfrm>
        <a:off x="109077" y="3964411"/>
        <a:ext cx="498527" cy="249263"/>
      </dsp:txXfrm>
    </dsp:sp>
    <dsp:sp modelId="{CD18C18E-D327-4DCE-BAE8-293403FE2F78}">
      <dsp:nvSpPr>
        <dsp:cNvPr id="0" name=""/>
        <dsp:cNvSpPr/>
      </dsp:nvSpPr>
      <dsp:spPr>
        <a:xfrm>
          <a:off x="109077" y="4318366"/>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Layouts</a:t>
          </a:r>
          <a:endParaRPr lang="en-US" sz="1000" kern="1200" dirty="0"/>
        </a:p>
      </dsp:txBody>
      <dsp:txXfrm>
        <a:off x="109077" y="4318366"/>
        <a:ext cx="498527" cy="249263"/>
      </dsp:txXfrm>
    </dsp:sp>
    <dsp:sp modelId="{CD7384D4-014C-485C-B50C-C41DA6646C0B}">
      <dsp:nvSpPr>
        <dsp:cNvPr id="0" name=""/>
        <dsp:cNvSpPr/>
      </dsp:nvSpPr>
      <dsp:spPr>
        <a:xfrm>
          <a:off x="587664" y="3169579"/>
          <a:ext cx="498527" cy="249263"/>
        </a:xfrm>
        <a:prstGeom prst="rect">
          <a:avLst/>
        </a:prstGeom>
        <a:gradFill rotWithShape="0">
          <a:gsLst>
            <a:gs pos="0">
              <a:srgbClr val="FFEFD1"/>
            </a:gs>
            <a:gs pos="64999">
              <a:srgbClr val="F0EBD5"/>
            </a:gs>
            <a:gs pos="100000">
              <a:srgbClr val="D1C39F"/>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US" sz="1050" kern="1200" dirty="0" smtClean="0"/>
            <a:t>Monthly</a:t>
          </a:r>
          <a:endParaRPr lang="en-IN" sz="1050" kern="1200" dirty="0"/>
        </a:p>
      </dsp:txBody>
      <dsp:txXfrm>
        <a:off x="587664" y="3169579"/>
        <a:ext cx="498527" cy="249263"/>
      </dsp:txXfrm>
    </dsp:sp>
    <dsp:sp modelId="{51BDE460-4CFE-4D72-A1D7-A9FDAD71B0B3}">
      <dsp:nvSpPr>
        <dsp:cNvPr id="0" name=""/>
        <dsp:cNvSpPr/>
      </dsp:nvSpPr>
      <dsp:spPr>
        <a:xfrm>
          <a:off x="712296" y="3610457"/>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Tables</a:t>
          </a:r>
          <a:endParaRPr lang="en-IN" sz="1000" kern="1200" dirty="0"/>
        </a:p>
      </dsp:txBody>
      <dsp:txXfrm>
        <a:off x="712296" y="3610457"/>
        <a:ext cx="498527" cy="249263"/>
      </dsp:txXfrm>
    </dsp:sp>
    <dsp:sp modelId="{7D05C241-6577-4466-90F1-A6649152604B}">
      <dsp:nvSpPr>
        <dsp:cNvPr id="0" name=""/>
        <dsp:cNvSpPr/>
      </dsp:nvSpPr>
      <dsp:spPr>
        <a:xfrm>
          <a:off x="712296" y="3964411"/>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Graphs</a:t>
          </a:r>
          <a:endParaRPr lang="en-IN" sz="1000" kern="1200" dirty="0"/>
        </a:p>
      </dsp:txBody>
      <dsp:txXfrm>
        <a:off x="712296" y="3964411"/>
        <a:ext cx="498527" cy="249263"/>
      </dsp:txXfrm>
    </dsp:sp>
    <dsp:sp modelId="{1C639059-57B3-458B-9221-AA50DEE53427}">
      <dsp:nvSpPr>
        <dsp:cNvPr id="0" name=""/>
        <dsp:cNvSpPr/>
      </dsp:nvSpPr>
      <dsp:spPr>
        <a:xfrm>
          <a:off x="712296" y="4318366"/>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Layouts</a:t>
          </a:r>
          <a:endParaRPr lang="en-US" sz="1000" kern="1200" dirty="0"/>
        </a:p>
      </dsp:txBody>
      <dsp:txXfrm>
        <a:off x="712296" y="4318366"/>
        <a:ext cx="498527" cy="249263"/>
      </dsp:txXfrm>
    </dsp:sp>
    <dsp:sp modelId="{A0812284-B302-4C87-86C6-4825A61752AB}">
      <dsp:nvSpPr>
        <dsp:cNvPr id="0" name=""/>
        <dsp:cNvSpPr/>
      </dsp:nvSpPr>
      <dsp:spPr>
        <a:xfrm>
          <a:off x="1382860" y="2722828"/>
          <a:ext cx="717790" cy="249263"/>
        </a:xfrm>
        <a:prstGeom prst="rect">
          <a:avLst/>
        </a:prstGeom>
        <a:gradFill flip="none" rotWithShape="1">
          <a:gsLst>
            <a:gs pos="0">
              <a:srgbClr val="DDEBCF">
                <a:alpha val="52000"/>
              </a:srgbClr>
            </a:gs>
            <a:gs pos="50000">
              <a:srgbClr val="9CB86E"/>
            </a:gs>
            <a:gs pos="100000">
              <a:srgbClr val="156B13"/>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t>Scenario B</a:t>
          </a:r>
          <a:endParaRPr lang="en-IN" sz="1100" kern="1200" dirty="0"/>
        </a:p>
      </dsp:txBody>
      <dsp:txXfrm>
        <a:off x="1382860" y="2722828"/>
        <a:ext cx="717790" cy="249263"/>
      </dsp:txXfrm>
    </dsp:sp>
    <dsp:sp modelId="{D44BB45C-01B2-45B6-BE4D-B48CE83FE9CF}">
      <dsp:nvSpPr>
        <dsp:cNvPr id="0" name=""/>
        <dsp:cNvSpPr/>
      </dsp:nvSpPr>
      <dsp:spPr>
        <a:xfrm>
          <a:off x="1190882" y="3169579"/>
          <a:ext cx="498527" cy="249263"/>
        </a:xfrm>
        <a:prstGeom prst="rect">
          <a:avLst/>
        </a:prstGeom>
        <a:gradFill rotWithShape="0">
          <a:gsLst>
            <a:gs pos="0">
              <a:srgbClr val="FFEFD1"/>
            </a:gs>
            <a:gs pos="64999">
              <a:srgbClr val="F0EBD5"/>
            </a:gs>
            <a:gs pos="100000">
              <a:srgbClr val="D1C39F"/>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US" sz="1050" kern="1200" dirty="0" smtClean="0"/>
            <a:t>Annual</a:t>
          </a:r>
          <a:endParaRPr lang="en-IN" sz="1050" kern="1200" dirty="0"/>
        </a:p>
      </dsp:txBody>
      <dsp:txXfrm>
        <a:off x="1190882" y="3169579"/>
        <a:ext cx="498527" cy="249263"/>
      </dsp:txXfrm>
    </dsp:sp>
    <dsp:sp modelId="{142BA7CE-E173-453A-B0C2-F91AE49CD9C2}">
      <dsp:nvSpPr>
        <dsp:cNvPr id="0" name=""/>
        <dsp:cNvSpPr/>
      </dsp:nvSpPr>
      <dsp:spPr>
        <a:xfrm>
          <a:off x="1315514" y="3610457"/>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Tables</a:t>
          </a:r>
          <a:endParaRPr lang="en-IN" sz="1000" kern="1200" dirty="0"/>
        </a:p>
      </dsp:txBody>
      <dsp:txXfrm>
        <a:off x="1315514" y="3610457"/>
        <a:ext cx="498527" cy="249263"/>
      </dsp:txXfrm>
    </dsp:sp>
    <dsp:sp modelId="{2B6E27C6-0A67-40D4-AA9B-C2B19BE48F02}">
      <dsp:nvSpPr>
        <dsp:cNvPr id="0" name=""/>
        <dsp:cNvSpPr/>
      </dsp:nvSpPr>
      <dsp:spPr>
        <a:xfrm>
          <a:off x="1315514" y="3964411"/>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Graphs</a:t>
          </a:r>
          <a:endParaRPr lang="en-IN" sz="1000" kern="1200" dirty="0"/>
        </a:p>
      </dsp:txBody>
      <dsp:txXfrm>
        <a:off x="1315514" y="3964411"/>
        <a:ext cx="498527" cy="249263"/>
      </dsp:txXfrm>
    </dsp:sp>
    <dsp:sp modelId="{F217EFB1-467B-4F2F-A4D2-7899DAEAA14A}">
      <dsp:nvSpPr>
        <dsp:cNvPr id="0" name=""/>
        <dsp:cNvSpPr/>
      </dsp:nvSpPr>
      <dsp:spPr>
        <a:xfrm>
          <a:off x="1315514" y="4318366"/>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Layouts</a:t>
          </a:r>
          <a:endParaRPr lang="en-US" sz="1000" kern="1200" dirty="0"/>
        </a:p>
      </dsp:txBody>
      <dsp:txXfrm>
        <a:off x="1315514" y="4318366"/>
        <a:ext cx="498527" cy="249263"/>
      </dsp:txXfrm>
    </dsp:sp>
    <dsp:sp modelId="{5F9BEB53-2D50-4FD6-A964-8DD4F4663171}">
      <dsp:nvSpPr>
        <dsp:cNvPr id="0" name=""/>
        <dsp:cNvSpPr/>
      </dsp:nvSpPr>
      <dsp:spPr>
        <a:xfrm>
          <a:off x="1812028" y="3169579"/>
          <a:ext cx="498527" cy="249263"/>
        </a:xfrm>
        <a:prstGeom prst="rect">
          <a:avLst/>
        </a:prstGeom>
        <a:gradFill rotWithShape="0">
          <a:gsLst>
            <a:gs pos="0">
              <a:srgbClr val="FFEFD1"/>
            </a:gs>
            <a:gs pos="64999">
              <a:srgbClr val="F0EBD5"/>
            </a:gs>
            <a:gs pos="100000">
              <a:srgbClr val="D1C39F"/>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US" sz="1050" kern="1200" dirty="0" smtClean="0"/>
            <a:t>Monthly</a:t>
          </a:r>
          <a:endParaRPr lang="en-IN" sz="1050" kern="1200" dirty="0"/>
        </a:p>
      </dsp:txBody>
      <dsp:txXfrm>
        <a:off x="1812028" y="3169579"/>
        <a:ext cx="498527" cy="249263"/>
      </dsp:txXfrm>
    </dsp:sp>
    <dsp:sp modelId="{5EC48CC4-4CD8-44F8-9D74-C5FE35EDFBAE}">
      <dsp:nvSpPr>
        <dsp:cNvPr id="0" name=""/>
        <dsp:cNvSpPr/>
      </dsp:nvSpPr>
      <dsp:spPr>
        <a:xfrm>
          <a:off x="1918733" y="3610457"/>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Tables</a:t>
          </a:r>
          <a:endParaRPr lang="en-IN" sz="1000" kern="1200" dirty="0"/>
        </a:p>
      </dsp:txBody>
      <dsp:txXfrm>
        <a:off x="1918733" y="3610457"/>
        <a:ext cx="498527" cy="249263"/>
      </dsp:txXfrm>
    </dsp:sp>
    <dsp:sp modelId="{45782263-AE7D-4573-9F39-87727366B8C5}">
      <dsp:nvSpPr>
        <dsp:cNvPr id="0" name=""/>
        <dsp:cNvSpPr/>
      </dsp:nvSpPr>
      <dsp:spPr>
        <a:xfrm>
          <a:off x="1918733" y="3964411"/>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Graphs</a:t>
          </a:r>
          <a:endParaRPr lang="en-IN" sz="1000" kern="1200" dirty="0"/>
        </a:p>
      </dsp:txBody>
      <dsp:txXfrm>
        <a:off x="1918733" y="3964411"/>
        <a:ext cx="498527" cy="249263"/>
      </dsp:txXfrm>
    </dsp:sp>
    <dsp:sp modelId="{6672F5B9-EF40-4A11-8833-931668A3ABED}">
      <dsp:nvSpPr>
        <dsp:cNvPr id="0" name=""/>
        <dsp:cNvSpPr/>
      </dsp:nvSpPr>
      <dsp:spPr>
        <a:xfrm>
          <a:off x="1918733" y="4318366"/>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Layouts</a:t>
          </a:r>
          <a:endParaRPr lang="en-US" sz="1000" kern="1200" dirty="0"/>
        </a:p>
      </dsp:txBody>
      <dsp:txXfrm>
        <a:off x="1918733" y="4318366"/>
        <a:ext cx="498527" cy="249263"/>
      </dsp:txXfrm>
    </dsp:sp>
    <dsp:sp modelId="{C22934FB-FA7B-42B2-AB71-33F90FC9ED6D}">
      <dsp:nvSpPr>
        <dsp:cNvPr id="0" name=""/>
        <dsp:cNvSpPr/>
      </dsp:nvSpPr>
      <dsp:spPr>
        <a:xfrm>
          <a:off x="2556035" y="2153943"/>
          <a:ext cx="2026604" cy="389763"/>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Water Balance (BCM) Precipitation, Water Yield, ET</a:t>
          </a:r>
          <a:endParaRPr lang="en-IN" sz="1200" kern="1200" dirty="0"/>
        </a:p>
      </dsp:txBody>
      <dsp:txXfrm>
        <a:off x="2556035" y="2153943"/>
        <a:ext cx="2026604" cy="389763"/>
      </dsp:txXfrm>
    </dsp:sp>
    <dsp:sp modelId="{CF147F07-65F3-4402-B152-6CC6959C2C92}">
      <dsp:nvSpPr>
        <dsp:cNvPr id="0" name=""/>
        <dsp:cNvSpPr/>
      </dsp:nvSpPr>
      <dsp:spPr>
        <a:xfrm>
          <a:off x="2643078" y="2741194"/>
          <a:ext cx="717790" cy="249263"/>
        </a:xfrm>
        <a:prstGeom prst="rect">
          <a:avLst/>
        </a:prstGeom>
        <a:gradFill flip="none" rotWithShape="1">
          <a:gsLst>
            <a:gs pos="0">
              <a:srgbClr val="DDEBCF">
                <a:alpha val="52000"/>
              </a:srgbClr>
            </a:gs>
            <a:gs pos="50000">
              <a:srgbClr val="9CB86E"/>
            </a:gs>
            <a:gs pos="100000">
              <a:srgbClr val="156B13"/>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t>Scenario A</a:t>
          </a:r>
          <a:endParaRPr lang="en-IN" sz="1100" kern="1200" dirty="0"/>
        </a:p>
      </dsp:txBody>
      <dsp:txXfrm>
        <a:off x="2643078" y="2741194"/>
        <a:ext cx="717790" cy="249263"/>
      </dsp:txXfrm>
    </dsp:sp>
    <dsp:sp modelId="{0F0816FE-7D4E-4B1B-BEB9-6DA11A97571D}">
      <dsp:nvSpPr>
        <dsp:cNvPr id="0" name=""/>
        <dsp:cNvSpPr/>
      </dsp:nvSpPr>
      <dsp:spPr>
        <a:xfrm>
          <a:off x="2451100" y="3187944"/>
          <a:ext cx="498527" cy="249263"/>
        </a:xfrm>
        <a:prstGeom prst="rect">
          <a:avLst/>
        </a:prstGeom>
        <a:gradFill rotWithShape="0">
          <a:gsLst>
            <a:gs pos="0">
              <a:srgbClr val="FFEFD1"/>
            </a:gs>
            <a:gs pos="64999">
              <a:srgbClr val="F0EBD5"/>
            </a:gs>
            <a:gs pos="100000">
              <a:srgbClr val="D1C39F"/>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Annual</a:t>
          </a:r>
          <a:endParaRPr lang="en-IN" sz="1000" kern="1200" dirty="0"/>
        </a:p>
      </dsp:txBody>
      <dsp:txXfrm>
        <a:off x="2451100" y="3187944"/>
        <a:ext cx="498527" cy="249263"/>
      </dsp:txXfrm>
    </dsp:sp>
    <dsp:sp modelId="{48E2F4F9-A42F-4773-895C-4188BD62F42C}">
      <dsp:nvSpPr>
        <dsp:cNvPr id="0" name=""/>
        <dsp:cNvSpPr/>
      </dsp:nvSpPr>
      <dsp:spPr>
        <a:xfrm>
          <a:off x="2575732" y="3628822"/>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Tables</a:t>
          </a:r>
          <a:endParaRPr lang="en-IN" sz="1000" kern="1200" dirty="0"/>
        </a:p>
      </dsp:txBody>
      <dsp:txXfrm>
        <a:off x="2575732" y="3628822"/>
        <a:ext cx="498527" cy="249263"/>
      </dsp:txXfrm>
    </dsp:sp>
    <dsp:sp modelId="{A01E68A1-AC01-4686-8C7F-12CE5AE481FF}">
      <dsp:nvSpPr>
        <dsp:cNvPr id="0" name=""/>
        <dsp:cNvSpPr/>
      </dsp:nvSpPr>
      <dsp:spPr>
        <a:xfrm>
          <a:off x="2575732" y="3982777"/>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Graphs</a:t>
          </a:r>
          <a:endParaRPr lang="en-IN" sz="1000" kern="1200" dirty="0"/>
        </a:p>
      </dsp:txBody>
      <dsp:txXfrm>
        <a:off x="2575732" y="3982777"/>
        <a:ext cx="498527" cy="249263"/>
      </dsp:txXfrm>
    </dsp:sp>
    <dsp:sp modelId="{D020FBD7-81A5-4B50-87A0-5049E3E8BAA6}">
      <dsp:nvSpPr>
        <dsp:cNvPr id="0" name=""/>
        <dsp:cNvSpPr/>
      </dsp:nvSpPr>
      <dsp:spPr>
        <a:xfrm>
          <a:off x="2575732" y="4336732"/>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Layouts</a:t>
          </a:r>
          <a:endParaRPr lang="en-US" sz="1000" kern="1200" dirty="0"/>
        </a:p>
      </dsp:txBody>
      <dsp:txXfrm>
        <a:off x="2575732" y="4336732"/>
        <a:ext cx="498527" cy="249263"/>
      </dsp:txXfrm>
    </dsp:sp>
    <dsp:sp modelId="{AE894684-CB56-4E61-A790-9125410B001C}">
      <dsp:nvSpPr>
        <dsp:cNvPr id="0" name=""/>
        <dsp:cNvSpPr/>
      </dsp:nvSpPr>
      <dsp:spPr>
        <a:xfrm>
          <a:off x="3054319" y="3187944"/>
          <a:ext cx="498527" cy="249263"/>
        </a:xfrm>
        <a:prstGeom prst="rect">
          <a:avLst/>
        </a:prstGeom>
        <a:gradFill rotWithShape="0">
          <a:gsLst>
            <a:gs pos="0">
              <a:srgbClr val="FFEFD1"/>
            </a:gs>
            <a:gs pos="64999">
              <a:srgbClr val="F0EBD5"/>
            </a:gs>
            <a:gs pos="100000">
              <a:srgbClr val="D1C39F"/>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Monthly</a:t>
          </a:r>
          <a:endParaRPr lang="en-IN" sz="1000" kern="1200" dirty="0"/>
        </a:p>
      </dsp:txBody>
      <dsp:txXfrm>
        <a:off x="3054319" y="3187944"/>
        <a:ext cx="498527" cy="249263"/>
      </dsp:txXfrm>
    </dsp:sp>
    <dsp:sp modelId="{53B77D63-9C1B-4D64-9762-ADF0DF709F06}">
      <dsp:nvSpPr>
        <dsp:cNvPr id="0" name=""/>
        <dsp:cNvSpPr/>
      </dsp:nvSpPr>
      <dsp:spPr>
        <a:xfrm>
          <a:off x="3178951" y="3628822"/>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Tables</a:t>
          </a:r>
          <a:endParaRPr lang="en-IN" sz="1000" kern="1200" dirty="0"/>
        </a:p>
      </dsp:txBody>
      <dsp:txXfrm>
        <a:off x="3178951" y="3628822"/>
        <a:ext cx="498527" cy="249263"/>
      </dsp:txXfrm>
    </dsp:sp>
    <dsp:sp modelId="{557CD4CA-130D-4B3F-A706-A3F9E5A6E000}">
      <dsp:nvSpPr>
        <dsp:cNvPr id="0" name=""/>
        <dsp:cNvSpPr/>
      </dsp:nvSpPr>
      <dsp:spPr>
        <a:xfrm>
          <a:off x="3178951" y="3982777"/>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Graphs</a:t>
          </a:r>
          <a:endParaRPr lang="en-IN" sz="1000" kern="1200" dirty="0"/>
        </a:p>
      </dsp:txBody>
      <dsp:txXfrm>
        <a:off x="3178951" y="3982777"/>
        <a:ext cx="498527" cy="249263"/>
      </dsp:txXfrm>
    </dsp:sp>
    <dsp:sp modelId="{A14B9940-98B1-4C76-85E5-DAF9035B9DDC}">
      <dsp:nvSpPr>
        <dsp:cNvPr id="0" name=""/>
        <dsp:cNvSpPr/>
      </dsp:nvSpPr>
      <dsp:spPr>
        <a:xfrm>
          <a:off x="3178951" y="4336732"/>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Layouts</a:t>
          </a:r>
          <a:endParaRPr lang="en-US" sz="1000" kern="1200" dirty="0"/>
        </a:p>
      </dsp:txBody>
      <dsp:txXfrm>
        <a:off x="3178951" y="4336732"/>
        <a:ext cx="498527" cy="249263"/>
      </dsp:txXfrm>
    </dsp:sp>
    <dsp:sp modelId="{3C5E7108-8A22-478D-BB36-1E3EE8ADB265}">
      <dsp:nvSpPr>
        <dsp:cNvPr id="0" name=""/>
        <dsp:cNvSpPr/>
      </dsp:nvSpPr>
      <dsp:spPr>
        <a:xfrm>
          <a:off x="3849515" y="2741194"/>
          <a:ext cx="717790" cy="249263"/>
        </a:xfrm>
        <a:prstGeom prst="rect">
          <a:avLst/>
        </a:prstGeom>
        <a:gradFill flip="none" rotWithShape="1">
          <a:gsLst>
            <a:gs pos="0">
              <a:srgbClr val="DDEBCF">
                <a:alpha val="52000"/>
              </a:srgbClr>
            </a:gs>
            <a:gs pos="50000">
              <a:srgbClr val="9CB86E"/>
            </a:gs>
            <a:gs pos="100000">
              <a:srgbClr val="156B13"/>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t>Scenario B</a:t>
          </a:r>
          <a:endParaRPr lang="en-IN" sz="1100" kern="1200" dirty="0"/>
        </a:p>
      </dsp:txBody>
      <dsp:txXfrm>
        <a:off x="3849515" y="2741194"/>
        <a:ext cx="717790" cy="249263"/>
      </dsp:txXfrm>
    </dsp:sp>
    <dsp:sp modelId="{2B7D6D02-9B8A-479D-A363-88AA6153DC4C}">
      <dsp:nvSpPr>
        <dsp:cNvPr id="0" name=""/>
        <dsp:cNvSpPr/>
      </dsp:nvSpPr>
      <dsp:spPr>
        <a:xfrm>
          <a:off x="3657537" y="3187944"/>
          <a:ext cx="498527" cy="249263"/>
        </a:xfrm>
        <a:prstGeom prst="rect">
          <a:avLst/>
        </a:prstGeom>
        <a:gradFill rotWithShape="0">
          <a:gsLst>
            <a:gs pos="0">
              <a:srgbClr val="FFEFD1"/>
            </a:gs>
            <a:gs pos="64999">
              <a:srgbClr val="F0EBD5"/>
            </a:gs>
            <a:gs pos="100000">
              <a:srgbClr val="D1C39F"/>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Annual</a:t>
          </a:r>
          <a:endParaRPr lang="en-IN" sz="1000" kern="1200" dirty="0"/>
        </a:p>
      </dsp:txBody>
      <dsp:txXfrm>
        <a:off x="3657537" y="3187944"/>
        <a:ext cx="498527" cy="249263"/>
      </dsp:txXfrm>
    </dsp:sp>
    <dsp:sp modelId="{1902D551-6E10-4925-A34A-01D9CA9C80DA}">
      <dsp:nvSpPr>
        <dsp:cNvPr id="0" name=""/>
        <dsp:cNvSpPr/>
      </dsp:nvSpPr>
      <dsp:spPr>
        <a:xfrm>
          <a:off x="3746315" y="3628822"/>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Tables</a:t>
          </a:r>
          <a:endParaRPr lang="en-IN" sz="1000" kern="1200" dirty="0"/>
        </a:p>
      </dsp:txBody>
      <dsp:txXfrm>
        <a:off x="3746315" y="3628822"/>
        <a:ext cx="498527" cy="249263"/>
      </dsp:txXfrm>
    </dsp:sp>
    <dsp:sp modelId="{D8CABFE0-08D1-439E-A431-CAA2A6E2A301}">
      <dsp:nvSpPr>
        <dsp:cNvPr id="0" name=""/>
        <dsp:cNvSpPr/>
      </dsp:nvSpPr>
      <dsp:spPr>
        <a:xfrm>
          <a:off x="3782169" y="3982777"/>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Graphs</a:t>
          </a:r>
          <a:endParaRPr lang="en-IN" sz="1000" kern="1200" dirty="0"/>
        </a:p>
      </dsp:txBody>
      <dsp:txXfrm>
        <a:off x="3782169" y="3982777"/>
        <a:ext cx="498527" cy="249263"/>
      </dsp:txXfrm>
    </dsp:sp>
    <dsp:sp modelId="{831CAD10-B64A-47D7-9174-49DFCF62CCD6}">
      <dsp:nvSpPr>
        <dsp:cNvPr id="0" name=""/>
        <dsp:cNvSpPr/>
      </dsp:nvSpPr>
      <dsp:spPr>
        <a:xfrm>
          <a:off x="3782169" y="4336732"/>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Layouts</a:t>
          </a:r>
          <a:endParaRPr lang="en-US" sz="1000" kern="1200" dirty="0"/>
        </a:p>
      </dsp:txBody>
      <dsp:txXfrm>
        <a:off x="3782169" y="4336732"/>
        <a:ext cx="498527" cy="249263"/>
      </dsp:txXfrm>
    </dsp:sp>
    <dsp:sp modelId="{3991500A-8CF9-4152-8FC1-AEE82FFBA9CD}">
      <dsp:nvSpPr>
        <dsp:cNvPr id="0" name=""/>
        <dsp:cNvSpPr/>
      </dsp:nvSpPr>
      <dsp:spPr>
        <a:xfrm>
          <a:off x="4260756" y="3187944"/>
          <a:ext cx="498527" cy="249263"/>
        </a:xfrm>
        <a:prstGeom prst="rect">
          <a:avLst/>
        </a:prstGeom>
        <a:gradFill rotWithShape="0">
          <a:gsLst>
            <a:gs pos="0">
              <a:srgbClr val="FFEFD1"/>
            </a:gs>
            <a:gs pos="64999">
              <a:srgbClr val="F0EBD5"/>
            </a:gs>
            <a:gs pos="100000">
              <a:srgbClr val="D1C39F"/>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Monthly</a:t>
          </a:r>
          <a:endParaRPr lang="en-IN" sz="1000" kern="1200" dirty="0"/>
        </a:p>
      </dsp:txBody>
      <dsp:txXfrm>
        <a:off x="4260756" y="3187944"/>
        <a:ext cx="498527" cy="249263"/>
      </dsp:txXfrm>
    </dsp:sp>
    <dsp:sp modelId="{5C0F9F46-7654-4A94-A14C-F44DB7F88AF2}">
      <dsp:nvSpPr>
        <dsp:cNvPr id="0" name=""/>
        <dsp:cNvSpPr/>
      </dsp:nvSpPr>
      <dsp:spPr>
        <a:xfrm>
          <a:off x="4385388" y="3628822"/>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Tables</a:t>
          </a:r>
          <a:endParaRPr lang="en-IN" sz="1000" kern="1200" dirty="0"/>
        </a:p>
      </dsp:txBody>
      <dsp:txXfrm>
        <a:off x="4385388" y="3628822"/>
        <a:ext cx="498527" cy="249263"/>
      </dsp:txXfrm>
    </dsp:sp>
    <dsp:sp modelId="{0800EECF-D1AB-4056-B0EE-6373F5A7B20B}">
      <dsp:nvSpPr>
        <dsp:cNvPr id="0" name=""/>
        <dsp:cNvSpPr/>
      </dsp:nvSpPr>
      <dsp:spPr>
        <a:xfrm>
          <a:off x="4385388" y="3982777"/>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Graphs</a:t>
          </a:r>
          <a:endParaRPr lang="en-IN" sz="1000" kern="1200" dirty="0"/>
        </a:p>
      </dsp:txBody>
      <dsp:txXfrm>
        <a:off x="4385388" y="3982777"/>
        <a:ext cx="498527" cy="249263"/>
      </dsp:txXfrm>
    </dsp:sp>
    <dsp:sp modelId="{6166109C-CD5A-40AC-A2E8-A2008B85F042}">
      <dsp:nvSpPr>
        <dsp:cNvPr id="0" name=""/>
        <dsp:cNvSpPr/>
      </dsp:nvSpPr>
      <dsp:spPr>
        <a:xfrm>
          <a:off x="4385388" y="4336732"/>
          <a:ext cx="498527" cy="249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Layouts</a:t>
          </a:r>
          <a:endParaRPr lang="en-IN" sz="1000" kern="1200" dirty="0"/>
        </a:p>
      </dsp:txBody>
      <dsp:txXfrm>
        <a:off x="4385388" y="4336732"/>
        <a:ext cx="498527" cy="249263"/>
      </dsp:txXfrm>
    </dsp:sp>
    <dsp:sp modelId="{A68D4193-33F4-47D9-92DF-084697EBEF39}">
      <dsp:nvSpPr>
        <dsp:cNvPr id="0" name=""/>
        <dsp:cNvSpPr/>
      </dsp:nvSpPr>
      <dsp:spPr>
        <a:xfrm>
          <a:off x="4491837" y="1337120"/>
          <a:ext cx="781975" cy="37690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State</a:t>
          </a:r>
          <a:endParaRPr lang="en-IN" sz="1400" kern="1200" dirty="0"/>
        </a:p>
      </dsp:txBody>
      <dsp:txXfrm>
        <a:off x="4491837" y="1337120"/>
        <a:ext cx="781975" cy="376906"/>
      </dsp:txXfrm>
    </dsp:sp>
    <dsp:sp modelId="{14DB3F46-DF10-4D6C-9E47-ECA8E19F3FEF}">
      <dsp:nvSpPr>
        <dsp:cNvPr id="0" name=""/>
        <dsp:cNvSpPr/>
      </dsp:nvSpPr>
      <dsp:spPr>
        <a:xfrm>
          <a:off x="4732149" y="1813740"/>
          <a:ext cx="646635" cy="37891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Same as Country</a:t>
          </a:r>
          <a:endParaRPr lang="en-IN" sz="1200" kern="1200" dirty="0"/>
        </a:p>
      </dsp:txBody>
      <dsp:txXfrm>
        <a:off x="4732149" y="1813740"/>
        <a:ext cx="646635" cy="378915"/>
      </dsp:txXfrm>
    </dsp:sp>
    <dsp:sp modelId="{2095E960-04D0-44F5-B840-6834044DAC65}">
      <dsp:nvSpPr>
        <dsp:cNvPr id="0" name=""/>
        <dsp:cNvSpPr/>
      </dsp:nvSpPr>
      <dsp:spPr>
        <a:xfrm>
          <a:off x="5378504" y="1337120"/>
          <a:ext cx="995270" cy="37690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Major Basins</a:t>
          </a:r>
          <a:endParaRPr lang="en-IN" sz="1400" kern="1200" dirty="0"/>
        </a:p>
      </dsp:txBody>
      <dsp:txXfrm>
        <a:off x="5378504" y="1337120"/>
        <a:ext cx="995270" cy="376906"/>
      </dsp:txXfrm>
    </dsp:sp>
    <dsp:sp modelId="{FAAA84A7-7928-4762-80A4-D61219D7C6B6}">
      <dsp:nvSpPr>
        <dsp:cNvPr id="0" name=""/>
        <dsp:cNvSpPr/>
      </dsp:nvSpPr>
      <dsp:spPr>
        <a:xfrm>
          <a:off x="5644286" y="1841670"/>
          <a:ext cx="756441" cy="66781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Same as Country &amp; Sediment &amp; BOD</a:t>
          </a:r>
          <a:endParaRPr lang="en-IN" sz="1200" kern="1200" dirty="0"/>
        </a:p>
      </dsp:txBody>
      <dsp:txXfrm>
        <a:off x="5644286" y="1841670"/>
        <a:ext cx="756441" cy="667812"/>
      </dsp:txXfrm>
    </dsp:sp>
    <dsp:sp modelId="{DC6FE337-09DD-41C4-99F4-2D58F1428A3B}">
      <dsp:nvSpPr>
        <dsp:cNvPr id="0" name=""/>
        <dsp:cNvSpPr/>
      </dsp:nvSpPr>
      <dsp:spPr>
        <a:xfrm>
          <a:off x="6478465" y="1337120"/>
          <a:ext cx="781975" cy="37690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Districts</a:t>
          </a:r>
          <a:endParaRPr lang="en-IN" sz="1400" kern="1200" dirty="0"/>
        </a:p>
      </dsp:txBody>
      <dsp:txXfrm>
        <a:off x="6478465" y="1337120"/>
        <a:ext cx="781975" cy="376906"/>
      </dsp:txXfrm>
    </dsp:sp>
    <dsp:sp modelId="{D167DE8B-B8BD-468B-9DCD-D5A0DD35E15E}">
      <dsp:nvSpPr>
        <dsp:cNvPr id="0" name=""/>
        <dsp:cNvSpPr/>
      </dsp:nvSpPr>
      <dsp:spPr>
        <a:xfrm>
          <a:off x="6673959" y="2153943"/>
          <a:ext cx="1553267" cy="55135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Water Balance (BCM) Precipitation, Water Yield, ET</a:t>
          </a:r>
          <a:endParaRPr lang="en-IN" sz="1200" kern="1200" dirty="0"/>
        </a:p>
      </dsp:txBody>
      <dsp:txXfrm>
        <a:off x="6673959" y="2153943"/>
        <a:ext cx="1553267" cy="5513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E58C2-EFC0-4D3E-B92E-325862DE2DFC}" type="datetimeFigureOut">
              <a:rPr lang="en-US" smtClean="0"/>
              <a:t>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61C71-0E6F-418C-BEEF-B4FB53C39D67}" type="slidenum">
              <a:rPr lang="en-US" smtClean="0"/>
              <a:t>‹#›</a:t>
            </a:fld>
            <a:endParaRPr lang="en-US"/>
          </a:p>
        </p:txBody>
      </p:sp>
    </p:spTree>
    <p:extLst>
      <p:ext uri="{BB962C8B-B14F-4D97-AF65-F5344CB8AC3E}">
        <p14:creationId xmlns:p14="http://schemas.microsoft.com/office/powerpoint/2010/main" val="40892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FAA242B-8F76-48D0-8842-404BC8CEE5B7}" type="slidenum">
              <a:rPr lang="en-IN" smtClean="0"/>
              <a:t>16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38DE87-6EB9-400B-ABCD-82F2C5ACFB6E}"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07682-F0A6-48DA-ADE1-B777ABF97DD3}" type="slidenum">
              <a:rPr lang="en-US" smtClean="0"/>
              <a:t>‹#›</a:t>
            </a:fld>
            <a:endParaRPr lang="en-US"/>
          </a:p>
        </p:txBody>
      </p:sp>
    </p:spTree>
    <p:extLst>
      <p:ext uri="{BB962C8B-B14F-4D97-AF65-F5344CB8AC3E}">
        <p14:creationId xmlns:p14="http://schemas.microsoft.com/office/powerpoint/2010/main" val="159389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8DE87-6EB9-400B-ABCD-82F2C5ACFB6E}"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07682-F0A6-48DA-ADE1-B777ABF97DD3}" type="slidenum">
              <a:rPr lang="en-US" smtClean="0"/>
              <a:t>‹#›</a:t>
            </a:fld>
            <a:endParaRPr lang="en-US"/>
          </a:p>
        </p:txBody>
      </p:sp>
    </p:spTree>
    <p:extLst>
      <p:ext uri="{BB962C8B-B14F-4D97-AF65-F5344CB8AC3E}">
        <p14:creationId xmlns:p14="http://schemas.microsoft.com/office/powerpoint/2010/main" val="335629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8DE87-6EB9-400B-ABCD-82F2C5ACFB6E}"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07682-F0A6-48DA-ADE1-B777ABF97DD3}" type="slidenum">
              <a:rPr lang="en-US" smtClean="0"/>
              <a:t>‹#›</a:t>
            </a:fld>
            <a:endParaRPr lang="en-US"/>
          </a:p>
        </p:txBody>
      </p:sp>
    </p:spTree>
    <p:extLst>
      <p:ext uri="{BB962C8B-B14F-4D97-AF65-F5344CB8AC3E}">
        <p14:creationId xmlns:p14="http://schemas.microsoft.com/office/powerpoint/2010/main" val="253511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8DE87-6EB9-400B-ABCD-82F2C5ACFB6E}"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07682-F0A6-48DA-ADE1-B777ABF97DD3}" type="slidenum">
              <a:rPr lang="en-US" smtClean="0"/>
              <a:t>‹#›</a:t>
            </a:fld>
            <a:endParaRPr lang="en-US"/>
          </a:p>
        </p:txBody>
      </p:sp>
    </p:spTree>
    <p:extLst>
      <p:ext uri="{BB962C8B-B14F-4D97-AF65-F5344CB8AC3E}">
        <p14:creationId xmlns:p14="http://schemas.microsoft.com/office/powerpoint/2010/main" val="380499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8DE87-6EB9-400B-ABCD-82F2C5ACFB6E}"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07682-F0A6-48DA-ADE1-B777ABF97DD3}" type="slidenum">
              <a:rPr lang="en-US" smtClean="0"/>
              <a:t>‹#›</a:t>
            </a:fld>
            <a:endParaRPr lang="en-US"/>
          </a:p>
        </p:txBody>
      </p:sp>
    </p:spTree>
    <p:extLst>
      <p:ext uri="{BB962C8B-B14F-4D97-AF65-F5344CB8AC3E}">
        <p14:creationId xmlns:p14="http://schemas.microsoft.com/office/powerpoint/2010/main" val="357980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38DE87-6EB9-400B-ABCD-82F2C5ACFB6E}"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07682-F0A6-48DA-ADE1-B777ABF97DD3}" type="slidenum">
              <a:rPr lang="en-US" smtClean="0"/>
              <a:t>‹#›</a:t>
            </a:fld>
            <a:endParaRPr lang="en-US"/>
          </a:p>
        </p:txBody>
      </p:sp>
    </p:spTree>
    <p:extLst>
      <p:ext uri="{BB962C8B-B14F-4D97-AF65-F5344CB8AC3E}">
        <p14:creationId xmlns:p14="http://schemas.microsoft.com/office/powerpoint/2010/main" val="377459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38DE87-6EB9-400B-ABCD-82F2C5ACFB6E}" type="datetimeFigureOut">
              <a:rPr lang="en-US" smtClean="0"/>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E07682-F0A6-48DA-ADE1-B777ABF97DD3}" type="slidenum">
              <a:rPr lang="en-US" smtClean="0"/>
              <a:t>‹#›</a:t>
            </a:fld>
            <a:endParaRPr lang="en-US"/>
          </a:p>
        </p:txBody>
      </p:sp>
    </p:spTree>
    <p:extLst>
      <p:ext uri="{BB962C8B-B14F-4D97-AF65-F5344CB8AC3E}">
        <p14:creationId xmlns:p14="http://schemas.microsoft.com/office/powerpoint/2010/main" val="49979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38DE87-6EB9-400B-ABCD-82F2C5ACFB6E}" type="datetimeFigureOut">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E07682-F0A6-48DA-ADE1-B777ABF97DD3}" type="slidenum">
              <a:rPr lang="en-US" smtClean="0"/>
              <a:t>‹#›</a:t>
            </a:fld>
            <a:endParaRPr lang="en-US"/>
          </a:p>
        </p:txBody>
      </p:sp>
    </p:spTree>
    <p:extLst>
      <p:ext uri="{BB962C8B-B14F-4D97-AF65-F5344CB8AC3E}">
        <p14:creationId xmlns:p14="http://schemas.microsoft.com/office/powerpoint/2010/main" val="167795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8DE87-6EB9-400B-ABCD-82F2C5ACFB6E}" type="datetimeFigureOut">
              <a:rPr lang="en-US" smtClean="0"/>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E07682-F0A6-48DA-ADE1-B777ABF97DD3}" type="slidenum">
              <a:rPr lang="en-US" smtClean="0"/>
              <a:t>‹#›</a:t>
            </a:fld>
            <a:endParaRPr lang="en-US"/>
          </a:p>
        </p:txBody>
      </p:sp>
    </p:spTree>
    <p:extLst>
      <p:ext uri="{BB962C8B-B14F-4D97-AF65-F5344CB8AC3E}">
        <p14:creationId xmlns:p14="http://schemas.microsoft.com/office/powerpoint/2010/main" val="300895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8DE87-6EB9-400B-ABCD-82F2C5ACFB6E}"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07682-F0A6-48DA-ADE1-B777ABF97DD3}" type="slidenum">
              <a:rPr lang="en-US" smtClean="0"/>
              <a:t>‹#›</a:t>
            </a:fld>
            <a:endParaRPr lang="en-US"/>
          </a:p>
        </p:txBody>
      </p:sp>
    </p:spTree>
    <p:extLst>
      <p:ext uri="{BB962C8B-B14F-4D97-AF65-F5344CB8AC3E}">
        <p14:creationId xmlns:p14="http://schemas.microsoft.com/office/powerpoint/2010/main" val="199827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8DE87-6EB9-400B-ABCD-82F2C5ACFB6E}"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07682-F0A6-48DA-ADE1-B777ABF97DD3}" type="slidenum">
              <a:rPr lang="en-US" smtClean="0"/>
              <a:t>‹#›</a:t>
            </a:fld>
            <a:endParaRPr lang="en-US"/>
          </a:p>
        </p:txBody>
      </p:sp>
    </p:spTree>
    <p:extLst>
      <p:ext uri="{BB962C8B-B14F-4D97-AF65-F5344CB8AC3E}">
        <p14:creationId xmlns:p14="http://schemas.microsoft.com/office/powerpoint/2010/main" val="281046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8DE87-6EB9-400B-ABCD-82F2C5ACFB6E}" type="datetimeFigureOut">
              <a:rPr lang="en-US" smtClean="0"/>
              <a:t>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07682-F0A6-48DA-ADE1-B777ABF97DD3}" type="slidenum">
              <a:rPr lang="en-US" smtClean="0"/>
              <a:t>‹#›</a:t>
            </a:fld>
            <a:endParaRPr lang="en-US"/>
          </a:p>
        </p:txBody>
      </p:sp>
    </p:spTree>
    <p:extLst>
      <p:ext uri="{BB962C8B-B14F-4D97-AF65-F5344CB8AC3E}">
        <p14:creationId xmlns:p14="http://schemas.microsoft.com/office/powerpoint/2010/main" val="242034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a:bodyPr>
          <a:lstStyle/>
          <a:p>
            <a:r>
              <a:rPr lang="en-US" dirty="0" smtClean="0"/>
              <a:t>Ganga Basin </a:t>
            </a:r>
            <a:r>
              <a:rPr lang="en-US" dirty="0" smtClean="0"/>
              <a:t>Hydrologic Regime – Environmental Flow Perspective</a:t>
            </a:r>
            <a:endParaRPr lang="en-US" dirty="0"/>
          </a:p>
        </p:txBody>
      </p:sp>
      <p:sp>
        <p:nvSpPr>
          <p:cNvPr id="3" name="Subtitle 2"/>
          <p:cNvSpPr>
            <a:spLocks noGrp="1"/>
          </p:cNvSpPr>
          <p:nvPr>
            <p:ph type="subTitle" idx="1"/>
          </p:nvPr>
        </p:nvSpPr>
        <p:spPr/>
        <p:txBody>
          <a:bodyPr>
            <a:normAutofit/>
          </a:bodyPr>
          <a:lstStyle/>
          <a:p>
            <a:r>
              <a:rPr lang="en-US" dirty="0" smtClean="0"/>
              <a:t>World Bank and INRM Consultants </a:t>
            </a:r>
            <a:r>
              <a:rPr lang="en-US" dirty="0" smtClean="0"/>
              <a:t>New Delhi</a:t>
            </a:r>
          </a:p>
          <a:p>
            <a:r>
              <a:rPr lang="en-US" dirty="0" smtClean="0"/>
              <a:t>February</a:t>
            </a:r>
            <a:r>
              <a:rPr lang="en-US" dirty="0" smtClean="0"/>
              <a:t>, </a:t>
            </a:r>
            <a:r>
              <a:rPr lang="en-US" dirty="0" smtClean="0"/>
              <a:t>2015</a:t>
            </a:r>
            <a:endParaRPr lang="en-US" dirty="0"/>
          </a:p>
        </p:txBody>
      </p:sp>
    </p:spTree>
    <p:extLst>
      <p:ext uri="{BB962C8B-B14F-4D97-AF65-F5344CB8AC3E}">
        <p14:creationId xmlns:p14="http://schemas.microsoft.com/office/powerpoint/2010/main" val="3441859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dirty="0" smtClean="0"/>
              <a:t>Annual Outflow of States of the </a:t>
            </a:r>
            <a:r>
              <a:rPr lang="en-US" sz="3200" dirty="0" err="1" smtClean="0"/>
              <a:t>Ganga</a:t>
            </a:r>
            <a:r>
              <a:rPr lang="en-US" sz="3200" dirty="0" smtClean="0"/>
              <a:t> Basin – Ratio Post/Pre development Scenario</a:t>
            </a:r>
            <a:endParaRPr lang="en-IN" sz="3200" dirty="0"/>
          </a:p>
        </p:txBody>
      </p:sp>
      <p:grpSp>
        <p:nvGrpSpPr>
          <p:cNvPr id="6" name="Group 5"/>
          <p:cNvGrpSpPr/>
          <p:nvPr/>
        </p:nvGrpSpPr>
        <p:grpSpPr>
          <a:xfrm>
            <a:off x="609600" y="1143000"/>
            <a:ext cx="7947009" cy="5486400"/>
            <a:chOff x="609600" y="1143000"/>
            <a:chExt cx="7947009" cy="5486400"/>
          </a:xfrm>
        </p:grpSpPr>
        <p:pic>
          <p:nvPicPr>
            <p:cNvPr id="4098" name="Picture 2"/>
            <p:cNvPicPr>
              <a:picLocks noChangeAspect="1" noChangeArrowheads="1"/>
            </p:cNvPicPr>
            <p:nvPr/>
          </p:nvPicPr>
          <p:blipFill>
            <a:blip r:embed="rId2" cstate="print"/>
            <a:srcRect/>
            <a:stretch>
              <a:fillRect/>
            </a:stretch>
          </p:blipFill>
          <p:spPr bwMode="auto">
            <a:xfrm>
              <a:off x="609600" y="1143000"/>
              <a:ext cx="7947009" cy="5486400"/>
            </a:xfrm>
            <a:prstGeom prst="rect">
              <a:avLst/>
            </a:prstGeom>
            <a:ln>
              <a:solidFill>
                <a:schemeClr val="bg1">
                  <a:lumMod val="85000"/>
                </a:schemeClr>
              </a:solidFill>
            </a:ln>
            <a:effectLst>
              <a:outerShdw blurRad="292100" dist="139700" dir="2700000" algn="tl" rotWithShape="0">
                <a:srgbClr val="333333">
                  <a:alpha val="65000"/>
                </a:srgbClr>
              </a:outerShdw>
            </a:effectLst>
          </p:spPr>
        </p:pic>
        <p:sp>
          <p:nvSpPr>
            <p:cNvPr id="5" name="Rectangle 4"/>
            <p:cNvSpPr/>
            <p:nvPr/>
          </p:nvSpPr>
          <p:spPr>
            <a:xfrm rot="19731979">
              <a:off x="1796372" y="3075056"/>
              <a:ext cx="5551263" cy="707886"/>
            </a:xfrm>
            <a:prstGeom prst="rect">
              <a:avLst/>
            </a:prstGeom>
            <a:noFill/>
          </p:spPr>
          <p:txBody>
            <a:bodyPr wrap="none" lIns="91440" tIns="45720" rIns="91440" bIns="45720">
              <a:spAutoFit/>
            </a:bodyPr>
            <a:lstStyle/>
            <a:p>
              <a:pPr algn="ctr"/>
              <a:r>
                <a:rPr lang="en-US" sz="4000" b="1" spc="50" dirty="0" smtClean="0">
                  <a:ln w="13500">
                    <a:solidFill>
                      <a:schemeClr val="accent1">
                        <a:shade val="2500"/>
                        <a:alpha val="6500"/>
                      </a:schemeClr>
                    </a:solidFill>
                    <a:prstDash val="solid"/>
                  </a:ln>
                  <a:noFill/>
                  <a:effectLst>
                    <a:innerShdw blurRad="50900" dist="38500" dir="13500000">
                      <a:srgbClr val="000000">
                        <a:alpha val="60000"/>
                      </a:srgbClr>
                    </a:innerShdw>
                  </a:effectLst>
                </a:rPr>
                <a:t>Draft Not For Circulation</a:t>
              </a:r>
              <a:endParaRPr lang="en-US" sz="4000" b="1" spc="50" dirty="0">
                <a:ln w="13500">
                  <a:solidFill>
                    <a:schemeClr val="accent1">
                      <a:shade val="2500"/>
                      <a:alpha val="6500"/>
                    </a:schemeClr>
                  </a:solidFill>
                  <a:prstDash val="solid"/>
                </a:ln>
                <a:noFill/>
                <a:effectLst>
                  <a:innerShdw blurRad="50900" dist="38500" dir="13500000">
                    <a:srgbClr val="000000">
                      <a:alpha val="60000"/>
                    </a:srgbClr>
                  </a:innerShdw>
                </a:effectLst>
              </a:endParaRPr>
            </a:p>
          </p:txBody>
        </p:sp>
      </p:grpSp>
    </p:spTree>
    <p:extLst>
      <p:ext uri="{BB962C8B-B14F-4D97-AF65-F5344CB8AC3E}">
        <p14:creationId xmlns:p14="http://schemas.microsoft.com/office/powerpoint/2010/main" val="209478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81000" y="354506"/>
            <a:ext cx="8305800" cy="6320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0083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2" cstate="print"/>
          <a:srcRect/>
          <a:stretch>
            <a:fillRect/>
          </a:stretch>
        </p:blipFill>
        <p:spPr bwMode="auto">
          <a:xfrm>
            <a:off x="381000" y="304800"/>
            <a:ext cx="8382000" cy="617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349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398485150"/>
              </p:ext>
            </p:extLst>
          </p:nvPr>
        </p:nvGraphicFramePr>
        <p:xfrm>
          <a:off x="381000" y="304800"/>
          <a:ext cx="8382000" cy="624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830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98575292"/>
              </p:ext>
            </p:extLst>
          </p:nvPr>
        </p:nvGraphicFramePr>
        <p:xfrm>
          <a:off x="533400" y="457200"/>
          <a:ext cx="81534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661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639762"/>
          </a:xfrm>
        </p:spPr>
        <p:txBody>
          <a:bodyPr>
            <a:noAutofit/>
          </a:bodyPr>
          <a:lstStyle/>
          <a:p>
            <a:r>
              <a:rPr lang="en-IN" sz="3200" dirty="0" smtClean="0"/>
              <a:t>Ecosystem Significance of Flow health parameters</a:t>
            </a:r>
            <a:endParaRPr lang="en-IN" sz="3200" dirty="0"/>
          </a:p>
        </p:txBody>
      </p:sp>
      <p:sp>
        <p:nvSpPr>
          <p:cNvPr id="3" name="Content Placeholder 2"/>
          <p:cNvSpPr>
            <a:spLocks noGrp="1"/>
          </p:cNvSpPr>
          <p:nvPr>
            <p:ph idx="1"/>
          </p:nvPr>
        </p:nvSpPr>
        <p:spPr>
          <a:xfrm>
            <a:off x="457200" y="685800"/>
            <a:ext cx="8229600" cy="6019800"/>
          </a:xfrm>
        </p:spPr>
        <p:txBody>
          <a:bodyPr>
            <a:normAutofit fontScale="40000" lnSpcReduction="20000"/>
          </a:bodyPr>
          <a:lstStyle/>
          <a:p>
            <a:r>
              <a:rPr lang="en-IN" dirty="0" smtClean="0"/>
              <a:t>Highest Monthly Flow (HMF)</a:t>
            </a:r>
          </a:p>
          <a:p>
            <a:pPr lvl="1"/>
            <a:r>
              <a:rPr lang="en-IN" dirty="0" smtClean="0"/>
              <a:t>Magnitude of flood flows which are critical for inundating wetlands, cuing fish spawning behaviour, facilitating fish migration and mobilising sediment for creation of physical habitat.</a:t>
            </a:r>
          </a:p>
          <a:p>
            <a:r>
              <a:rPr lang="en-IN" dirty="0" smtClean="0"/>
              <a:t>Lowest Monthly Flow (LMF)</a:t>
            </a:r>
          </a:p>
          <a:p>
            <a:pPr lvl="1"/>
            <a:r>
              <a:rPr lang="en-IN" dirty="0" smtClean="0"/>
              <a:t>Magnitude of the lowest flow of the year, when minimum flows are required for survival</a:t>
            </a:r>
          </a:p>
          <a:p>
            <a:pPr lvl="1"/>
            <a:r>
              <a:rPr lang="en-IN" dirty="0" smtClean="0"/>
              <a:t> HMF and LMF are not determined for the high flow and low flow seasons respectively, but for the entire year.</a:t>
            </a:r>
          </a:p>
          <a:p>
            <a:r>
              <a:rPr lang="en-IN" dirty="0" smtClean="0"/>
              <a:t> Highest and Lowest flow Volume (HF&amp; LF)</a:t>
            </a:r>
          </a:p>
          <a:p>
            <a:pPr lvl="1"/>
            <a:r>
              <a:rPr lang="en-IN" dirty="0" smtClean="0"/>
              <a:t>Total seasonal volume will reflect the prevailing natural hydrological conditions (in particular, highlighting dry years) and also indicate any major reductions in total flow volume (and hence gross habitat area availability) due to flow regulation</a:t>
            </a:r>
          </a:p>
          <a:p>
            <a:pPr lvl="1"/>
            <a:r>
              <a:rPr lang="en-IN" dirty="0" smtClean="0"/>
              <a:t>Significant regulation impacts would tend to be characterised by a sustained reduction in HFV, perhaps also with a sustained reduction in LFV.</a:t>
            </a:r>
          </a:p>
          <a:p>
            <a:r>
              <a:rPr lang="en-IN" dirty="0" smtClean="0"/>
              <a:t>Persistently Higher flow (PHF)</a:t>
            </a:r>
          </a:p>
          <a:p>
            <a:pPr lvl="1"/>
            <a:r>
              <a:rPr lang="en-IN" dirty="0" smtClean="0"/>
              <a:t>Intended to relate to the situation of flows being artificially regulated at significantly higher than reference magnitude for long periods through the low flow period.</a:t>
            </a:r>
          </a:p>
          <a:p>
            <a:pPr lvl="1"/>
            <a:r>
              <a:rPr lang="en-IN" dirty="0" smtClean="0"/>
              <a:t>This can reduce light penetration to the bed, and hence reduce primary production of benthic algae</a:t>
            </a:r>
          </a:p>
          <a:p>
            <a:pPr lvl="1"/>
            <a:r>
              <a:rPr lang="en-IN" dirty="0" smtClean="0"/>
              <a:t>Persistently elevated low flows might also mean that invertebrates are not seasonally stressed, which could be a natural disturbance process that plays a role in maintaining diversity</a:t>
            </a:r>
          </a:p>
          <a:p>
            <a:pPr lvl="1"/>
            <a:r>
              <a:rPr lang="en-IN" dirty="0" smtClean="0"/>
              <a:t>Higher than normal flows in the low flow period can also stress riparian vegetation by </a:t>
            </a:r>
            <a:r>
              <a:rPr lang="en-IN" dirty="0" err="1" smtClean="0"/>
              <a:t>waterlogging</a:t>
            </a:r>
            <a:r>
              <a:rPr lang="en-IN" dirty="0" smtClean="0"/>
              <a:t> root zones, or preventing recruitment in exposed soils.</a:t>
            </a:r>
          </a:p>
          <a:p>
            <a:r>
              <a:rPr lang="en-IN" dirty="0" smtClean="0"/>
              <a:t>Persistently Lower flow (PLF) </a:t>
            </a:r>
          </a:p>
          <a:p>
            <a:pPr lvl="1"/>
            <a:r>
              <a:rPr lang="en-IN" dirty="0" smtClean="0"/>
              <a:t>Intended to relate to the situation of flows, either in the low or high flow season, being depressed for long periods. </a:t>
            </a:r>
          </a:p>
          <a:p>
            <a:pPr lvl="1"/>
            <a:r>
              <a:rPr lang="en-IN" dirty="0" smtClean="0"/>
              <a:t>This indicator would usually indicate persistently depressed low flow season flows, which would have implications for gross habitat area availability for fish and </a:t>
            </a:r>
            <a:r>
              <a:rPr lang="en-IN" dirty="0" err="1" smtClean="0"/>
              <a:t>macroinvertebrates</a:t>
            </a:r>
            <a:r>
              <a:rPr lang="en-IN" dirty="0" smtClean="0"/>
              <a:t>.</a:t>
            </a:r>
          </a:p>
          <a:p>
            <a:pPr lvl="1"/>
            <a:r>
              <a:rPr lang="en-IN" dirty="0" smtClean="0"/>
              <a:t>This flow condition would potentially allow colonisation of the stream bed by invasive vegetation, or </a:t>
            </a:r>
            <a:r>
              <a:rPr lang="en-IN" dirty="0" err="1" smtClean="0"/>
              <a:t>accummulation</a:t>
            </a:r>
            <a:r>
              <a:rPr lang="en-IN" dirty="0" smtClean="0"/>
              <a:t> of fine sediments that settle out during periods of low flow. In a river with a high level of flow diversion, a high proportion of the year could have markedly depressed flows, which could impact the entire life cycles of many aquatic organisms.</a:t>
            </a:r>
          </a:p>
          <a:p>
            <a:pPr lvl="1"/>
            <a:r>
              <a:rPr lang="en-IN" dirty="0" smtClean="0"/>
              <a:t>6.	Persistently very Low ( PVL): </a:t>
            </a:r>
          </a:p>
          <a:p>
            <a:pPr lvl="1"/>
            <a:r>
              <a:rPr lang="en-IN" dirty="0" smtClean="0"/>
              <a:t>Relates to the situation of flows being artificially regulated at very low levels for long periods through the low flow period. T</a:t>
            </a:r>
          </a:p>
          <a:p>
            <a:pPr lvl="1"/>
            <a:r>
              <a:rPr lang="en-IN" dirty="0" smtClean="0"/>
              <a:t>The consequences of this drying or near-drying of the channel can be critical for all organisms in the stream. </a:t>
            </a:r>
          </a:p>
          <a:p>
            <a:pPr lvl="1"/>
            <a:r>
              <a:rPr lang="en-IN" dirty="0" smtClean="0"/>
              <a:t>Very low flows are often associated with the loss of riffle habitats, crowding in pools and degraded water quality, such as temperature extremes and increased risk of hypoxia and high salinity.</a:t>
            </a:r>
          </a:p>
          <a:p>
            <a:r>
              <a:rPr lang="en-IN" dirty="0" smtClean="0"/>
              <a:t>Seasonal flow shift (SFS) : </a:t>
            </a:r>
          </a:p>
          <a:p>
            <a:pPr lvl="1"/>
            <a:r>
              <a:rPr lang="en-IN" dirty="0" smtClean="0"/>
              <a:t>relates to the situation of the seasonal pattern of flows being reversed, or partly reversed, due to storage of flows in the natural high flow season, and release of flows for downstream supply in the natural low flow season. </a:t>
            </a:r>
          </a:p>
          <a:p>
            <a:pPr lvl="1"/>
            <a:r>
              <a:rPr lang="en-IN" dirty="0" smtClean="0"/>
              <a:t>The consequences of this can be disruption of the natural timing of flow pulses and </a:t>
            </a:r>
            <a:r>
              <a:rPr lang="en-IN" dirty="0" err="1" smtClean="0"/>
              <a:t>baseflows</a:t>
            </a:r>
            <a:r>
              <a:rPr lang="en-IN" dirty="0" smtClean="0"/>
              <a:t> that stimulate the behaviour of aquatic organisms whose life cycle has adapted to a particular seasonal pattern of flow.</a:t>
            </a:r>
          </a:p>
          <a:p>
            <a:endParaRPr lang="en-IN" dirty="0"/>
          </a:p>
        </p:txBody>
      </p:sp>
      <p:sp>
        <p:nvSpPr>
          <p:cNvPr id="4" name="TextBox 3"/>
          <p:cNvSpPr txBox="1"/>
          <p:nvPr/>
        </p:nvSpPr>
        <p:spPr>
          <a:xfrm>
            <a:off x="0" y="0"/>
            <a:ext cx="1955985" cy="369332"/>
          </a:xfrm>
          <a:prstGeom prst="rect">
            <a:avLst/>
          </a:prstGeom>
          <a:noFill/>
        </p:spPr>
        <p:txBody>
          <a:bodyPr wrap="none" rtlCol="0">
            <a:spAutoFit/>
          </a:bodyPr>
          <a:lstStyle/>
          <a:p>
            <a:r>
              <a:rPr lang="en-US" dirty="0" smtClean="0"/>
              <a:t>For Your Reference</a:t>
            </a:r>
            <a:endParaRPr lang="en-IN" dirty="0"/>
          </a:p>
        </p:txBody>
      </p:sp>
    </p:spTree>
    <p:extLst>
      <p:ext uri="{BB962C8B-B14F-4D97-AF65-F5344CB8AC3E}">
        <p14:creationId xmlns:p14="http://schemas.microsoft.com/office/powerpoint/2010/main" val="2463003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609600"/>
          </a:xfrm>
        </p:spPr>
        <p:txBody>
          <a:bodyPr>
            <a:normAutofit fontScale="90000"/>
          </a:bodyPr>
          <a:lstStyle/>
          <a:p>
            <a:r>
              <a:rPr lang="en-US" sz="3600" dirty="0" smtClean="0"/>
              <a:t>Yamuna Basin - Flow Health Assessment</a:t>
            </a:r>
            <a:endParaRPr lang="en-US" sz="3600" dirty="0"/>
          </a:p>
        </p:txBody>
      </p:sp>
      <p:sp>
        <p:nvSpPr>
          <p:cNvPr id="27" name="Content Placeholder 7"/>
          <p:cNvSpPr>
            <a:spLocks noGrp="1"/>
          </p:cNvSpPr>
          <p:nvPr>
            <p:ph idx="1"/>
          </p:nvPr>
        </p:nvSpPr>
        <p:spPr>
          <a:xfrm>
            <a:off x="0" y="5732930"/>
            <a:ext cx="5715000" cy="1143000"/>
          </a:xfrm>
        </p:spPr>
        <p:txBody>
          <a:bodyPr>
            <a:normAutofit/>
          </a:bodyPr>
          <a:lstStyle/>
          <a:p>
            <a:pPr marL="233363" indent="-117475"/>
            <a:r>
              <a:rPr lang="en-US" sz="1100" dirty="0" smtClean="0"/>
              <a:t>Incorporating hydrology into river health</a:t>
            </a:r>
          </a:p>
          <a:p>
            <a:pPr marL="233363" indent="-117475"/>
            <a:r>
              <a:rPr lang="en-US" sz="1100" dirty="0" smtClean="0"/>
              <a:t>Need a simple measurement of hydrology that relates to ecology, and human disturbance</a:t>
            </a:r>
          </a:p>
          <a:p>
            <a:pPr marL="457200" lvl="1" indent="-115888"/>
            <a:r>
              <a:rPr lang="en-US" sz="1000" dirty="0" smtClean="0"/>
              <a:t>Require a score for each year</a:t>
            </a:r>
          </a:p>
          <a:p>
            <a:pPr marL="233363" indent="-117475"/>
            <a:r>
              <a:rPr lang="en-US" sz="1100" dirty="0" smtClean="0"/>
              <a:t>Hydrology can be directly controlled to improve/maintain health</a:t>
            </a:r>
          </a:p>
          <a:p>
            <a:pPr marL="457200" lvl="1" indent="-115888"/>
            <a:r>
              <a:rPr lang="en-US" sz="1000" dirty="0" smtClean="0"/>
              <a:t>Score should inform the appropriate response</a:t>
            </a:r>
            <a:endParaRPr lang="en-US" sz="1000" dirty="0"/>
          </a:p>
        </p:txBody>
      </p:sp>
      <p:sp>
        <p:nvSpPr>
          <p:cNvPr id="28" name="Content Placeholder 3"/>
          <p:cNvSpPr txBox="1">
            <a:spLocks/>
          </p:cNvSpPr>
          <p:nvPr/>
        </p:nvSpPr>
        <p:spPr>
          <a:xfrm>
            <a:off x="5334000" y="4038600"/>
            <a:ext cx="3581400" cy="2209800"/>
          </a:xfrm>
          <a:prstGeom prst="rect">
            <a:avLst/>
          </a:prstGeom>
        </p:spPr>
        <p:txBody>
          <a:bodyPr>
            <a:noAutofit/>
          </a:bodyPr>
          <a:lstStyle/>
          <a:p>
            <a:pPr marL="115888" marR="0" lvl="0" indent="-11588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9 hydrological sub indicators</a:t>
            </a:r>
          </a:p>
          <a:p>
            <a:pPr marL="233363" marR="0" lvl="1" indent="-1174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High Flow (HF)</a:t>
            </a:r>
          </a:p>
          <a:p>
            <a:pPr marL="233363" marR="0" lvl="1" indent="-1174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Low Flow (LF)</a:t>
            </a:r>
          </a:p>
          <a:p>
            <a:pPr marL="233363" marR="0" lvl="1" indent="-1174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Highest Monthly (HM)</a:t>
            </a:r>
          </a:p>
          <a:p>
            <a:pPr marL="233363" marR="0" lvl="1" indent="-1174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Lowest Monthly (LM)</a:t>
            </a:r>
          </a:p>
          <a:p>
            <a:pPr marL="233363" lvl="1" indent="-117475">
              <a:spcBef>
                <a:spcPct val="20000"/>
              </a:spcBef>
              <a:buFont typeface="Arial" pitchFamily="34" charset="0"/>
              <a:buChar char="–"/>
              <a:defRPr/>
            </a:pPr>
            <a:r>
              <a:rPr lang="en-US" sz="1100" dirty="0"/>
              <a:t>Persistently Higher (PH)</a:t>
            </a:r>
          </a:p>
          <a:p>
            <a:pPr marL="233363" lvl="1" indent="-117475">
              <a:spcBef>
                <a:spcPct val="20000"/>
              </a:spcBef>
              <a:buFont typeface="Arial" pitchFamily="34" charset="0"/>
              <a:buChar char="–"/>
              <a:defRPr/>
            </a:pPr>
            <a:r>
              <a:rPr lang="en-US" sz="1100" dirty="0"/>
              <a:t>Persistently Lower (PL)</a:t>
            </a:r>
          </a:p>
          <a:p>
            <a:pPr marL="233363" lvl="1" indent="-117475">
              <a:spcBef>
                <a:spcPct val="20000"/>
              </a:spcBef>
              <a:buFont typeface="Arial" pitchFamily="34" charset="0"/>
              <a:buChar char="–"/>
              <a:defRPr/>
            </a:pPr>
            <a:r>
              <a:rPr lang="en-US" sz="1100" dirty="0"/>
              <a:t>Persistently Very Low (PVL)</a:t>
            </a:r>
          </a:p>
          <a:p>
            <a:pPr marL="233363" lvl="1" indent="-117475">
              <a:spcBef>
                <a:spcPct val="20000"/>
              </a:spcBef>
              <a:buFont typeface="Arial" pitchFamily="34" charset="0"/>
              <a:buChar char="–"/>
              <a:defRPr/>
            </a:pPr>
            <a:r>
              <a:rPr lang="en-US" sz="1100" dirty="0"/>
              <a:t>Seasonality Flow Shift (SFS)</a:t>
            </a:r>
          </a:p>
          <a:p>
            <a:pPr marL="233363" lvl="1" indent="-117475">
              <a:spcBef>
                <a:spcPct val="20000"/>
              </a:spcBef>
              <a:buFont typeface="Arial" pitchFamily="34" charset="0"/>
              <a:buChar char="–"/>
              <a:defRPr/>
            </a:pPr>
            <a:r>
              <a:rPr lang="en-US" sz="1100" dirty="0"/>
              <a:t>Flood Flow Interval (FFI</a:t>
            </a:r>
            <a:r>
              <a:rPr lang="en-US" sz="1100" dirty="0" smtClean="0"/>
              <a:t>)</a:t>
            </a:r>
            <a:endParaRPr lang="en-US" sz="1100" dirty="0"/>
          </a:p>
        </p:txBody>
      </p:sp>
      <p:sp>
        <p:nvSpPr>
          <p:cNvPr id="32" name="TextBox 31"/>
          <p:cNvSpPr txBox="1"/>
          <p:nvPr/>
        </p:nvSpPr>
        <p:spPr>
          <a:xfrm>
            <a:off x="3810000" y="6581001"/>
            <a:ext cx="3691395" cy="276999"/>
          </a:xfrm>
          <a:prstGeom prst="rect">
            <a:avLst/>
          </a:prstGeom>
          <a:noFill/>
        </p:spPr>
        <p:txBody>
          <a:bodyPr wrap="none" rtlCol="0">
            <a:spAutoFit/>
          </a:bodyPr>
          <a:lstStyle/>
          <a:p>
            <a:r>
              <a:rPr lang="en-US" sz="1200" i="1" dirty="0" smtClean="0"/>
              <a:t>Flow Health Metrics developed by Dr. Christopher </a:t>
            </a:r>
            <a:r>
              <a:rPr lang="en-US" sz="1200" i="1" dirty="0" err="1" smtClean="0"/>
              <a:t>Gippel</a:t>
            </a:r>
            <a:endParaRPr lang="en-IN" sz="1200" i="1" dirty="0"/>
          </a:p>
        </p:txBody>
      </p:sp>
      <p:grpSp>
        <p:nvGrpSpPr>
          <p:cNvPr id="38" name="Group 37"/>
          <p:cNvGrpSpPr/>
          <p:nvPr/>
        </p:nvGrpSpPr>
        <p:grpSpPr>
          <a:xfrm>
            <a:off x="-8" y="457200"/>
            <a:ext cx="9128768" cy="5291483"/>
            <a:chOff x="-8" y="457200"/>
            <a:chExt cx="9128768" cy="5291483"/>
          </a:xfrm>
        </p:grpSpPr>
        <p:grpSp>
          <p:nvGrpSpPr>
            <p:cNvPr id="31" name="Group 30"/>
            <p:cNvGrpSpPr/>
            <p:nvPr/>
          </p:nvGrpSpPr>
          <p:grpSpPr>
            <a:xfrm>
              <a:off x="-8" y="457200"/>
              <a:ext cx="9128768" cy="5291483"/>
              <a:chOff x="-8" y="457200"/>
              <a:chExt cx="9128768" cy="5291483"/>
            </a:xfrm>
          </p:grpSpPr>
          <p:pic>
            <p:nvPicPr>
              <p:cNvPr id="3076" name="Picture 4"/>
              <p:cNvPicPr>
                <a:picLocks noChangeAspect="1" noChangeArrowheads="1"/>
              </p:cNvPicPr>
              <p:nvPr/>
            </p:nvPicPr>
            <p:blipFill>
              <a:blip r:embed="rId3" cstate="print"/>
              <a:srcRect l="1768" t="18329" r="51885" b="33693"/>
              <a:stretch>
                <a:fillRect/>
              </a:stretch>
            </p:blipFill>
            <p:spPr bwMode="auto">
              <a:xfrm>
                <a:off x="10878" y="4194203"/>
                <a:ext cx="4607922" cy="1554480"/>
              </a:xfrm>
              <a:prstGeom prst="rect">
                <a:avLst/>
              </a:prstGeom>
              <a:noFill/>
              <a:ln w="9525">
                <a:noFill/>
                <a:miter lim="800000"/>
                <a:headEnd/>
                <a:tailEnd/>
              </a:ln>
            </p:spPr>
          </p:pic>
          <p:sp>
            <p:nvSpPr>
              <p:cNvPr id="30" name="TextBox 29"/>
              <p:cNvSpPr txBox="1"/>
              <p:nvPr/>
            </p:nvSpPr>
            <p:spPr>
              <a:xfrm>
                <a:off x="2503715" y="3962400"/>
                <a:ext cx="656013" cy="307777"/>
              </a:xfrm>
              <a:prstGeom prst="rect">
                <a:avLst/>
              </a:prstGeom>
              <a:noFill/>
            </p:spPr>
            <p:txBody>
              <a:bodyPr wrap="none" rtlCol="0">
                <a:spAutoFit/>
              </a:bodyPr>
              <a:lstStyle/>
              <a:p>
                <a:r>
                  <a:rPr lang="en-US" sz="1400" b="1" dirty="0" err="1" smtClean="0"/>
                  <a:t>Betwa</a:t>
                </a:r>
                <a:endParaRPr lang="en-IN" sz="1400" b="1" dirty="0"/>
              </a:p>
            </p:txBody>
          </p:sp>
          <p:sp>
            <p:nvSpPr>
              <p:cNvPr id="34" name="TextBox 33"/>
              <p:cNvSpPr txBox="1"/>
              <p:nvPr/>
            </p:nvSpPr>
            <p:spPr>
              <a:xfrm>
                <a:off x="2412376" y="457200"/>
                <a:ext cx="838691" cy="307777"/>
              </a:xfrm>
              <a:prstGeom prst="rect">
                <a:avLst/>
              </a:prstGeom>
              <a:noFill/>
            </p:spPr>
            <p:txBody>
              <a:bodyPr wrap="none" rtlCol="0">
                <a:spAutoFit/>
              </a:bodyPr>
              <a:lstStyle/>
              <a:p>
                <a:r>
                  <a:rPr lang="en-US" sz="1400" b="1" dirty="0" smtClean="0"/>
                  <a:t>Chambal</a:t>
                </a:r>
                <a:endParaRPr lang="en-IN" sz="1400" b="1" dirty="0"/>
              </a:p>
            </p:txBody>
          </p:sp>
          <p:sp>
            <p:nvSpPr>
              <p:cNvPr id="36" name="TextBox 35"/>
              <p:cNvSpPr txBox="1"/>
              <p:nvPr/>
            </p:nvSpPr>
            <p:spPr>
              <a:xfrm>
                <a:off x="2578286" y="2210695"/>
                <a:ext cx="506870" cy="307777"/>
              </a:xfrm>
              <a:prstGeom prst="rect">
                <a:avLst/>
              </a:prstGeom>
              <a:noFill/>
            </p:spPr>
            <p:txBody>
              <a:bodyPr wrap="none" rtlCol="0">
                <a:spAutoFit/>
              </a:bodyPr>
              <a:lstStyle/>
              <a:p>
                <a:r>
                  <a:rPr lang="en-US" sz="1400" b="1" dirty="0" smtClean="0"/>
                  <a:t>Sind</a:t>
                </a:r>
                <a:endParaRPr lang="en-IN" sz="1400" b="1" dirty="0"/>
              </a:p>
            </p:txBody>
          </p:sp>
          <p:sp>
            <p:nvSpPr>
              <p:cNvPr id="35" name="TextBox 34"/>
              <p:cNvSpPr txBox="1"/>
              <p:nvPr/>
            </p:nvSpPr>
            <p:spPr>
              <a:xfrm>
                <a:off x="6880945" y="457200"/>
                <a:ext cx="465127" cy="307777"/>
              </a:xfrm>
              <a:prstGeom prst="rect">
                <a:avLst/>
              </a:prstGeom>
              <a:noFill/>
            </p:spPr>
            <p:txBody>
              <a:bodyPr wrap="none" rtlCol="0">
                <a:spAutoFit/>
              </a:bodyPr>
              <a:lstStyle/>
              <a:p>
                <a:r>
                  <a:rPr lang="en-US" sz="1400" b="1" dirty="0" smtClean="0"/>
                  <a:t>Ken</a:t>
                </a:r>
                <a:endParaRPr lang="en-IN" sz="1400" b="1" dirty="0"/>
              </a:p>
            </p:txBody>
          </p:sp>
          <p:sp>
            <p:nvSpPr>
              <p:cNvPr id="37" name="TextBox 36"/>
              <p:cNvSpPr txBox="1"/>
              <p:nvPr/>
            </p:nvSpPr>
            <p:spPr>
              <a:xfrm>
                <a:off x="6723530" y="2187390"/>
                <a:ext cx="779957" cy="307777"/>
              </a:xfrm>
              <a:prstGeom prst="rect">
                <a:avLst/>
              </a:prstGeom>
              <a:noFill/>
            </p:spPr>
            <p:txBody>
              <a:bodyPr wrap="none" rtlCol="0">
                <a:spAutoFit/>
              </a:bodyPr>
              <a:lstStyle/>
              <a:p>
                <a:r>
                  <a:rPr lang="en-US" sz="1400" b="1" dirty="0" smtClean="0"/>
                  <a:t>Yamuna</a:t>
                </a:r>
                <a:endParaRPr lang="en-IN" sz="1400" b="1" dirty="0"/>
              </a:p>
            </p:txBody>
          </p:sp>
          <p:pic>
            <p:nvPicPr>
              <p:cNvPr id="3074" name="Picture 2"/>
              <p:cNvPicPr>
                <a:picLocks noChangeAspect="1" noChangeArrowheads="1"/>
              </p:cNvPicPr>
              <p:nvPr/>
            </p:nvPicPr>
            <p:blipFill>
              <a:blip r:embed="rId4" cstate="print"/>
              <a:srcRect l="1768" t="18059" r="51792" b="33154"/>
              <a:stretch>
                <a:fillRect/>
              </a:stretch>
            </p:blipFill>
            <p:spPr bwMode="auto">
              <a:xfrm>
                <a:off x="-8" y="685800"/>
                <a:ext cx="4617175" cy="155448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l="1861" t="18059" r="51838" b="33693"/>
              <a:stretch>
                <a:fillRect/>
              </a:stretch>
            </p:blipFill>
            <p:spPr bwMode="auto">
              <a:xfrm>
                <a:off x="16320" y="2439295"/>
                <a:ext cx="4603297" cy="1554480"/>
              </a:xfrm>
              <a:prstGeom prst="rect">
                <a:avLst/>
              </a:prstGeom>
              <a:noFill/>
              <a:ln w="9525">
                <a:noFill/>
                <a:miter lim="800000"/>
                <a:headEnd/>
                <a:tailEnd/>
              </a:ln>
            </p:spPr>
          </p:pic>
          <p:pic>
            <p:nvPicPr>
              <p:cNvPr id="3077" name="Picture 5"/>
              <p:cNvPicPr>
                <a:picLocks noChangeArrowheads="1"/>
              </p:cNvPicPr>
              <p:nvPr/>
            </p:nvPicPr>
            <p:blipFill>
              <a:blip r:embed="rId6" cstate="print"/>
              <a:srcRect l="1868" t="18146" r="52069" b="33685"/>
              <a:stretch>
                <a:fillRect/>
              </a:stretch>
            </p:blipFill>
            <p:spPr bwMode="auto">
              <a:xfrm>
                <a:off x="4572000" y="685800"/>
                <a:ext cx="4480560" cy="1554480"/>
              </a:xfrm>
              <a:prstGeom prst="rect">
                <a:avLst/>
              </a:prstGeom>
              <a:noFill/>
              <a:ln w="9525">
                <a:noFill/>
                <a:miter lim="800000"/>
                <a:headEnd/>
                <a:tailEnd/>
              </a:ln>
            </p:spPr>
          </p:pic>
          <p:pic>
            <p:nvPicPr>
              <p:cNvPr id="3078" name="Picture 6"/>
              <p:cNvPicPr>
                <a:picLocks noChangeArrowheads="1"/>
              </p:cNvPicPr>
              <p:nvPr/>
            </p:nvPicPr>
            <p:blipFill>
              <a:blip r:embed="rId7" cstate="print"/>
              <a:srcRect l="1868" t="18146" r="51916" b="33685"/>
              <a:stretch>
                <a:fillRect/>
              </a:stretch>
            </p:blipFill>
            <p:spPr bwMode="auto">
              <a:xfrm>
                <a:off x="4648200" y="2439295"/>
                <a:ext cx="4480560" cy="1554480"/>
              </a:xfrm>
              <a:prstGeom prst="rect">
                <a:avLst/>
              </a:prstGeom>
              <a:noFill/>
              <a:ln w="9525">
                <a:noFill/>
                <a:miter lim="800000"/>
                <a:headEnd/>
                <a:tailEnd/>
              </a:ln>
            </p:spPr>
          </p:pic>
        </p:grpSp>
        <p:sp>
          <p:nvSpPr>
            <p:cNvPr id="33" name="Rectangle 32"/>
            <p:cNvSpPr/>
            <p:nvPr/>
          </p:nvSpPr>
          <p:spPr>
            <a:xfrm rot="19731979">
              <a:off x="1796372" y="3075056"/>
              <a:ext cx="5551263" cy="707886"/>
            </a:xfrm>
            <a:prstGeom prst="rect">
              <a:avLst/>
            </a:prstGeom>
            <a:noFill/>
          </p:spPr>
          <p:txBody>
            <a:bodyPr wrap="none" lIns="91440" tIns="45720" rIns="91440" bIns="45720">
              <a:spAutoFit/>
            </a:bodyPr>
            <a:lstStyle/>
            <a:p>
              <a:pPr algn="ctr"/>
              <a:r>
                <a:rPr lang="en-US" sz="4000" b="1" spc="50" dirty="0" smtClean="0">
                  <a:ln w="13500">
                    <a:solidFill>
                      <a:schemeClr val="accent1">
                        <a:shade val="2500"/>
                        <a:alpha val="6500"/>
                      </a:schemeClr>
                    </a:solidFill>
                    <a:prstDash val="solid"/>
                  </a:ln>
                  <a:noFill/>
                  <a:effectLst>
                    <a:innerShdw blurRad="50900" dist="38500" dir="13500000">
                      <a:srgbClr val="000000">
                        <a:alpha val="60000"/>
                      </a:srgbClr>
                    </a:innerShdw>
                  </a:effectLst>
                </a:rPr>
                <a:t>Draft Not For Circulation</a:t>
              </a:r>
              <a:endParaRPr lang="en-US" sz="4000" b="1" spc="50" dirty="0">
                <a:ln w="13500">
                  <a:solidFill>
                    <a:schemeClr val="accent1">
                      <a:shade val="2500"/>
                      <a:alpha val="6500"/>
                    </a:schemeClr>
                  </a:solidFill>
                  <a:prstDash val="solid"/>
                </a:ln>
                <a:noFill/>
                <a:effectLst>
                  <a:innerShdw blurRad="50900" dist="38500" dir="13500000">
                    <a:srgbClr val="000000">
                      <a:alpha val="60000"/>
                    </a:srgbClr>
                  </a:innerShdw>
                </a:effectLst>
              </a:endParaRPr>
            </a:p>
          </p:txBody>
        </p:sp>
      </p:grpSp>
    </p:spTree>
    <p:extLst>
      <p:ext uri="{BB962C8B-B14F-4D97-AF65-F5344CB8AC3E}">
        <p14:creationId xmlns:p14="http://schemas.microsoft.com/office/powerpoint/2010/main" val="2377800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8917258" cy="40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08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381000" y="914400"/>
            <a:ext cx="8458200" cy="5334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533400" y="152400"/>
            <a:ext cx="8229600" cy="715962"/>
          </a:xfrm>
        </p:spPr>
        <p:txBody>
          <a:bodyPr>
            <a:normAutofit fontScale="90000"/>
          </a:bodyPr>
          <a:lstStyle/>
          <a:p>
            <a:r>
              <a:rPr lang="en-US" dirty="0" err="1" smtClean="0"/>
              <a:t>Ganga</a:t>
            </a:r>
            <a:r>
              <a:rPr lang="en-US" dirty="0" smtClean="0"/>
              <a:t> Water Balance Flow Chart</a:t>
            </a:r>
            <a:endParaRPr lang="en-IN" dirty="0"/>
          </a:p>
        </p:txBody>
      </p:sp>
      <p:graphicFrame>
        <p:nvGraphicFramePr>
          <p:cNvPr id="4" name="Content Placeholder 3"/>
          <p:cNvGraphicFramePr>
            <a:graphicFrameLocks noGrp="1"/>
          </p:cNvGraphicFramePr>
          <p:nvPr>
            <p:ph idx="1"/>
          </p:nvPr>
        </p:nvGraphicFramePr>
        <p:xfrm>
          <a:off x="381000" y="990600"/>
          <a:ext cx="82296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 Same Side Corner Rectangle 4"/>
          <p:cNvSpPr/>
          <p:nvPr/>
        </p:nvSpPr>
        <p:spPr>
          <a:xfrm>
            <a:off x="2819400" y="3124200"/>
            <a:ext cx="2438400" cy="2514600"/>
          </a:xfrm>
          <a:prstGeom prst="round2SameRect">
            <a:avLst>
              <a:gd name="adj1" fmla="val 15932"/>
              <a:gd name="adj2" fmla="val 0"/>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ound Same Side Corner Rectangle 5"/>
          <p:cNvSpPr/>
          <p:nvPr/>
        </p:nvSpPr>
        <p:spPr>
          <a:xfrm>
            <a:off x="6934200" y="3124200"/>
            <a:ext cx="1752600" cy="2514600"/>
          </a:xfrm>
          <a:prstGeom prst="round2SameRect">
            <a:avLst>
              <a:gd name="adj1" fmla="val 9137"/>
              <a:gd name="adj2" fmla="val 0"/>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91996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33400"/>
            <a:ext cx="8944565" cy="548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82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 y="666750"/>
            <a:ext cx="9137744"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05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85800"/>
            <a:ext cx="9063132" cy="5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92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59414" y="-1178414"/>
            <a:ext cx="6096610" cy="875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77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2800" dirty="0" smtClean="0"/>
              <a:t>Annual Outflow of Major Tributaries of the </a:t>
            </a:r>
            <a:r>
              <a:rPr lang="en-US" sz="2800" dirty="0" err="1" smtClean="0"/>
              <a:t>Ganga</a:t>
            </a:r>
            <a:r>
              <a:rPr lang="en-US" sz="2800" dirty="0" smtClean="0"/>
              <a:t> Basin - % Change </a:t>
            </a:r>
            <a:r>
              <a:rPr lang="en-US" sz="2800" dirty="0" err="1" smtClean="0"/>
              <a:t>w.r.t</a:t>
            </a:r>
            <a:r>
              <a:rPr lang="en-US" sz="2800" dirty="0" smtClean="0"/>
              <a:t>. Pre development Scenario</a:t>
            </a:r>
            <a:endParaRPr lang="en-IN" sz="2800" dirty="0"/>
          </a:p>
        </p:txBody>
      </p:sp>
      <p:grpSp>
        <p:nvGrpSpPr>
          <p:cNvPr id="8" name="Group 7"/>
          <p:cNvGrpSpPr/>
          <p:nvPr/>
        </p:nvGrpSpPr>
        <p:grpSpPr>
          <a:xfrm>
            <a:off x="639224" y="1143000"/>
            <a:ext cx="7895176" cy="5486400"/>
            <a:chOff x="639224" y="1143000"/>
            <a:chExt cx="7895176" cy="5486400"/>
          </a:xfrm>
        </p:grpSpPr>
        <p:pic>
          <p:nvPicPr>
            <p:cNvPr id="1028" name="Picture 4"/>
            <p:cNvPicPr>
              <a:picLocks noChangeAspect="1" noChangeArrowheads="1"/>
            </p:cNvPicPr>
            <p:nvPr/>
          </p:nvPicPr>
          <p:blipFill>
            <a:blip r:embed="rId2" cstate="print"/>
            <a:srcRect/>
            <a:stretch>
              <a:fillRect/>
            </a:stretch>
          </p:blipFill>
          <p:spPr bwMode="auto">
            <a:xfrm>
              <a:off x="639224" y="1143000"/>
              <a:ext cx="7895176" cy="5486400"/>
            </a:xfrm>
            <a:prstGeom prst="rect">
              <a:avLst/>
            </a:prstGeom>
            <a:ln>
              <a:solidFill>
                <a:schemeClr val="bg1">
                  <a:lumMod val="85000"/>
                </a:schemeClr>
              </a:solidFill>
            </a:ln>
            <a:effectLst>
              <a:outerShdw blurRad="292100" dist="139700" dir="2700000" algn="tl" rotWithShape="0">
                <a:srgbClr val="333333">
                  <a:alpha val="65000"/>
                </a:srgbClr>
              </a:outerShdw>
            </a:effectLst>
          </p:spPr>
        </p:pic>
        <p:sp>
          <p:nvSpPr>
            <p:cNvPr id="7" name="Rectangle 6"/>
            <p:cNvSpPr/>
            <p:nvPr/>
          </p:nvSpPr>
          <p:spPr>
            <a:xfrm rot="19731979">
              <a:off x="1796372" y="3075056"/>
              <a:ext cx="5551263" cy="707886"/>
            </a:xfrm>
            <a:prstGeom prst="rect">
              <a:avLst/>
            </a:prstGeom>
            <a:noFill/>
          </p:spPr>
          <p:txBody>
            <a:bodyPr wrap="none" lIns="91440" tIns="45720" rIns="91440" bIns="45720">
              <a:spAutoFit/>
            </a:bodyPr>
            <a:lstStyle/>
            <a:p>
              <a:pPr algn="ctr"/>
              <a:r>
                <a:rPr lang="en-US" sz="4000" b="1" spc="50" dirty="0" smtClean="0">
                  <a:ln w="13500">
                    <a:solidFill>
                      <a:schemeClr val="accent1">
                        <a:shade val="2500"/>
                        <a:alpha val="6500"/>
                      </a:schemeClr>
                    </a:solidFill>
                    <a:prstDash val="solid"/>
                  </a:ln>
                  <a:noFill/>
                  <a:effectLst>
                    <a:innerShdw blurRad="50900" dist="38500" dir="13500000">
                      <a:srgbClr val="000000">
                        <a:alpha val="60000"/>
                      </a:srgbClr>
                    </a:innerShdw>
                  </a:effectLst>
                </a:rPr>
                <a:t>Draft Not For Circulation</a:t>
              </a:r>
              <a:endParaRPr lang="en-US" sz="4000" b="1" spc="50" dirty="0">
                <a:ln w="13500">
                  <a:solidFill>
                    <a:schemeClr val="accent1">
                      <a:shade val="2500"/>
                      <a:alpha val="6500"/>
                    </a:schemeClr>
                  </a:solidFill>
                  <a:prstDash val="solid"/>
                </a:ln>
                <a:noFill/>
                <a:effectLst>
                  <a:innerShdw blurRad="50900" dist="38500" dir="13500000">
                    <a:srgbClr val="000000">
                      <a:alpha val="60000"/>
                    </a:srgbClr>
                  </a:innerShdw>
                </a:effectLst>
              </a:endParaRPr>
            </a:p>
          </p:txBody>
        </p:sp>
      </p:grpSp>
    </p:spTree>
    <p:extLst>
      <p:ext uri="{BB962C8B-B14F-4D97-AF65-F5344CB8AC3E}">
        <p14:creationId xmlns:p14="http://schemas.microsoft.com/office/powerpoint/2010/main" val="1402756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915400" cy="410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78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2800" dirty="0" smtClean="0"/>
              <a:t>Annual Outflow of Major Tributaries of the </a:t>
            </a:r>
            <a:r>
              <a:rPr lang="en-US" sz="2800" dirty="0" err="1" smtClean="0"/>
              <a:t>Ganga</a:t>
            </a:r>
            <a:r>
              <a:rPr lang="en-US" sz="2800" dirty="0" smtClean="0"/>
              <a:t> Basin – Ratio Post/Pre development Scenario</a:t>
            </a:r>
            <a:endParaRPr lang="en-IN" sz="2800" dirty="0"/>
          </a:p>
        </p:txBody>
      </p:sp>
      <p:grpSp>
        <p:nvGrpSpPr>
          <p:cNvPr id="7" name="Group 6"/>
          <p:cNvGrpSpPr/>
          <p:nvPr/>
        </p:nvGrpSpPr>
        <p:grpSpPr>
          <a:xfrm>
            <a:off x="609600" y="1143000"/>
            <a:ext cx="7883393" cy="5486400"/>
            <a:chOff x="609600" y="1143000"/>
            <a:chExt cx="7883393" cy="5486400"/>
          </a:xfrm>
        </p:grpSpPr>
        <p:pic>
          <p:nvPicPr>
            <p:cNvPr id="2050" name="Picture 2"/>
            <p:cNvPicPr>
              <a:picLocks noChangeAspect="1" noChangeArrowheads="1"/>
            </p:cNvPicPr>
            <p:nvPr/>
          </p:nvPicPr>
          <p:blipFill>
            <a:blip r:embed="rId2" cstate="print"/>
            <a:srcRect/>
            <a:stretch>
              <a:fillRect/>
            </a:stretch>
          </p:blipFill>
          <p:spPr bwMode="auto">
            <a:xfrm>
              <a:off x="609600" y="1143000"/>
              <a:ext cx="7883393" cy="5486400"/>
            </a:xfrm>
            <a:prstGeom prst="rect">
              <a:avLst/>
            </a:prstGeom>
            <a:ln>
              <a:solidFill>
                <a:schemeClr val="bg1">
                  <a:lumMod val="85000"/>
                </a:schemeClr>
              </a:solidFill>
            </a:ln>
            <a:effectLst>
              <a:outerShdw blurRad="292100" dist="139700" dir="2700000" algn="tl" rotWithShape="0">
                <a:srgbClr val="333333">
                  <a:alpha val="65000"/>
                </a:srgbClr>
              </a:outerShdw>
            </a:effectLst>
          </p:spPr>
        </p:pic>
        <p:sp>
          <p:nvSpPr>
            <p:cNvPr id="6" name="Rectangle 5"/>
            <p:cNvSpPr/>
            <p:nvPr/>
          </p:nvSpPr>
          <p:spPr>
            <a:xfrm rot="19731979">
              <a:off x="1796372" y="3075056"/>
              <a:ext cx="5551263" cy="707886"/>
            </a:xfrm>
            <a:prstGeom prst="rect">
              <a:avLst/>
            </a:prstGeom>
            <a:noFill/>
          </p:spPr>
          <p:txBody>
            <a:bodyPr wrap="none" lIns="91440" tIns="45720" rIns="91440" bIns="45720">
              <a:spAutoFit/>
            </a:bodyPr>
            <a:lstStyle/>
            <a:p>
              <a:pPr algn="ctr"/>
              <a:r>
                <a:rPr lang="en-US" sz="4000" b="1" spc="50" dirty="0" smtClean="0">
                  <a:ln w="13500">
                    <a:solidFill>
                      <a:schemeClr val="accent1">
                        <a:shade val="2500"/>
                        <a:alpha val="6500"/>
                      </a:schemeClr>
                    </a:solidFill>
                    <a:prstDash val="solid"/>
                  </a:ln>
                  <a:noFill/>
                  <a:effectLst>
                    <a:innerShdw blurRad="50900" dist="38500" dir="13500000">
                      <a:srgbClr val="000000">
                        <a:alpha val="60000"/>
                      </a:srgbClr>
                    </a:innerShdw>
                  </a:effectLst>
                </a:rPr>
                <a:t>Draft Not For Circulation</a:t>
              </a:r>
              <a:endParaRPr lang="en-US" sz="4000" b="1" spc="50" dirty="0">
                <a:ln w="13500">
                  <a:solidFill>
                    <a:schemeClr val="accent1">
                      <a:shade val="2500"/>
                      <a:alpha val="6500"/>
                    </a:schemeClr>
                  </a:solidFill>
                  <a:prstDash val="solid"/>
                </a:ln>
                <a:noFill/>
                <a:effectLst>
                  <a:innerShdw blurRad="50900" dist="38500" dir="13500000">
                    <a:srgbClr val="000000">
                      <a:alpha val="60000"/>
                    </a:srgbClr>
                  </a:innerShdw>
                </a:effectLst>
              </a:endParaRPr>
            </a:p>
          </p:txBody>
        </p:sp>
      </p:grpSp>
    </p:spTree>
    <p:extLst>
      <p:ext uri="{BB962C8B-B14F-4D97-AF65-F5344CB8AC3E}">
        <p14:creationId xmlns:p14="http://schemas.microsoft.com/office/powerpoint/2010/main" val="2965881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668</Words>
  <Application>Microsoft Office PowerPoint</Application>
  <PresentationFormat>On-screen Show (4:3)</PresentationFormat>
  <Paragraphs>106</Paragraphs>
  <Slides>17</Slides>
  <Notes>1</Notes>
  <HiddenSlides>3</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Ganga Basin Hydrologic Regime – Environmental Flow Perspective</vt:lpstr>
      <vt:lpstr>Ganga Water Balance Flow Chart</vt:lpstr>
      <vt:lpstr>PowerPoint Presentation</vt:lpstr>
      <vt:lpstr>PowerPoint Presentation</vt:lpstr>
      <vt:lpstr>PowerPoint Presentation</vt:lpstr>
      <vt:lpstr>PowerPoint Presentation</vt:lpstr>
      <vt:lpstr>Annual Outflow of Major Tributaries of the Ganga Basin - % Change w.r.t. Pre development Scenario</vt:lpstr>
      <vt:lpstr>PowerPoint Presentation</vt:lpstr>
      <vt:lpstr>Annual Outflow of Major Tributaries of the Ganga Basin – Ratio Post/Pre development Scenario</vt:lpstr>
      <vt:lpstr>Annual Outflow of States of the Ganga Basin – Ratio Post/Pre development Scenario</vt:lpstr>
      <vt:lpstr>PowerPoint Presentation</vt:lpstr>
      <vt:lpstr>PowerPoint Presentation</vt:lpstr>
      <vt:lpstr>PowerPoint Presentation</vt:lpstr>
      <vt:lpstr>PowerPoint Presentation</vt:lpstr>
      <vt:lpstr>Ecosystem Significance of Flow health parameters</vt:lpstr>
      <vt:lpstr>Yamuna Basin - Flow Health Assessment</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Ganga Basin Water Balances- Analysis using Hydrological Model outputs</dc:title>
  <dc:creator>William Young</dc:creator>
  <cp:lastModifiedBy>William Young</cp:lastModifiedBy>
  <cp:revision>13</cp:revision>
  <dcterms:created xsi:type="dcterms:W3CDTF">2015-02-05T05:34:39Z</dcterms:created>
  <dcterms:modified xsi:type="dcterms:W3CDTF">2015-02-05T06:16:00Z</dcterms:modified>
</cp:coreProperties>
</file>